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944" r:id="rId5"/>
    <p:sldId id="946" r:id="rId6"/>
    <p:sldId id="948" r:id="rId7"/>
    <p:sldId id="909" r:id="rId8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E48"/>
    <a:srgbClr val="FF904F"/>
    <a:srgbClr val="F6FAF9"/>
    <a:srgbClr val="6590FF"/>
    <a:srgbClr val="79DB8E"/>
    <a:srgbClr val="FF90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D818AC-773C-43D0-9A87-CC1DB34F3EAF}" v="24" dt="2026-08-20T12:51:57.2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50"/>
    <p:restoredTop sz="96247" autoAdjust="0"/>
  </p:normalViewPr>
  <p:slideViewPr>
    <p:cSldViewPr snapToGrid="0">
      <p:cViewPr varScale="1">
        <p:scale>
          <a:sx n="152" d="100"/>
          <a:sy n="152" d="100"/>
        </p:scale>
        <p:origin x="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0" d="100"/>
          <a:sy n="110" d="100"/>
        </p:scale>
        <p:origin x="454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azejewski, Susanne" userId="ccc14728-d547-4348-be12-d1951f60b001" providerId="ADAL" clId="{DF920F4B-5E7E-456F-A3BA-A8835D0A4068}"/>
    <pc:docChg chg="custSel addSld delSld modSld">
      <pc:chgData name="Blazejewski, Susanne" userId="ccc14728-d547-4348-be12-d1951f60b001" providerId="ADAL" clId="{DF920F4B-5E7E-456F-A3BA-A8835D0A4068}" dt="2026-08-20T12:51:57.214" v="57" actId="14100"/>
      <pc:docMkLst>
        <pc:docMk/>
      </pc:docMkLst>
      <pc:sldChg chg="addSp delSp modSp mod">
        <pc:chgData name="Blazejewski, Susanne" userId="ccc14728-d547-4348-be12-d1951f60b001" providerId="ADAL" clId="{DF920F4B-5E7E-456F-A3BA-A8835D0A4068}" dt="2026-08-20T12:51:47.161" v="55" actId="1076"/>
        <pc:sldMkLst>
          <pc:docMk/>
          <pc:sldMk cId="2018979235" sldId="946"/>
        </pc:sldMkLst>
        <pc:spChg chg="add del mod">
          <ac:chgData name="Blazejewski, Susanne" userId="ccc14728-d547-4348-be12-d1951f60b001" providerId="ADAL" clId="{DF920F4B-5E7E-456F-A3BA-A8835D0A4068}" dt="2026-08-20T12:48:18.718" v="9" actId="478"/>
          <ac:spMkLst>
            <pc:docMk/>
            <pc:sldMk cId="2018979235" sldId="946"/>
            <ac:spMk id="2" creationId="{375B0C87-9B21-AE86-6641-945AF1A559AA}"/>
          </ac:spMkLst>
        </pc:spChg>
        <pc:spChg chg="add del mod">
          <ac:chgData name="Blazejewski, Susanne" userId="ccc14728-d547-4348-be12-d1951f60b001" providerId="ADAL" clId="{DF920F4B-5E7E-456F-A3BA-A8835D0A4068}" dt="2026-08-20T12:51:47.161" v="55" actId="1076"/>
          <ac:spMkLst>
            <pc:docMk/>
            <pc:sldMk cId="2018979235" sldId="946"/>
            <ac:spMk id="4" creationId="{E7D38B96-A709-A66A-6BF3-CEE04EFB40C2}"/>
          </ac:spMkLst>
        </pc:spChg>
        <pc:spChg chg="add del mod">
          <ac:chgData name="Blazejewski, Susanne" userId="ccc14728-d547-4348-be12-d1951f60b001" providerId="ADAL" clId="{DF920F4B-5E7E-456F-A3BA-A8835D0A4068}" dt="2026-08-20T12:48:49.218" v="16" actId="255"/>
          <ac:spMkLst>
            <pc:docMk/>
            <pc:sldMk cId="2018979235" sldId="946"/>
            <ac:spMk id="5" creationId="{1BDA3FC2-25B3-A9C5-B576-0532B2FCC517}"/>
          </ac:spMkLst>
        </pc:spChg>
        <pc:spChg chg="add del">
          <ac:chgData name="Blazejewski, Susanne" userId="ccc14728-d547-4348-be12-d1951f60b001" providerId="ADAL" clId="{DF920F4B-5E7E-456F-A3BA-A8835D0A4068}" dt="2026-08-20T12:49:50.338" v="26" actId="478"/>
          <ac:spMkLst>
            <pc:docMk/>
            <pc:sldMk cId="2018979235" sldId="946"/>
            <ac:spMk id="6" creationId="{C6ACB897-1524-543B-02F0-CD71116C166B}"/>
          </ac:spMkLst>
        </pc:spChg>
        <pc:spChg chg="add del">
          <ac:chgData name="Blazejewski, Susanne" userId="ccc14728-d547-4348-be12-d1951f60b001" providerId="ADAL" clId="{DF920F4B-5E7E-456F-A3BA-A8835D0A4068}" dt="2026-08-20T12:46:47.669" v="6" actId="478"/>
          <ac:spMkLst>
            <pc:docMk/>
            <pc:sldMk cId="2018979235" sldId="946"/>
            <ac:spMk id="7" creationId="{285B960F-1A2A-9CFC-C5A0-6A28CF0BAF46}"/>
          </ac:spMkLst>
        </pc:spChg>
        <pc:spChg chg="add del">
          <ac:chgData name="Blazejewski, Susanne" userId="ccc14728-d547-4348-be12-d1951f60b001" providerId="ADAL" clId="{DF920F4B-5E7E-456F-A3BA-A8835D0A4068}" dt="2026-08-20T12:46:47.669" v="6" actId="478"/>
          <ac:spMkLst>
            <pc:docMk/>
            <pc:sldMk cId="2018979235" sldId="946"/>
            <ac:spMk id="8" creationId="{B24FE0B3-056E-BC88-8A4A-B3AF27D268E3}"/>
          </ac:spMkLst>
        </pc:spChg>
        <pc:graphicFrameChg chg="add del">
          <ac:chgData name="Blazejewski, Susanne" userId="ccc14728-d547-4348-be12-d1951f60b001" providerId="ADAL" clId="{DF920F4B-5E7E-456F-A3BA-A8835D0A4068}" dt="2026-08-20T12:46:52.289" v="7" actId="478"/>
          <ac:graphicFrameMkLst>
            <pc:docMk/>
            <pc:sldMk cId="2018979235" sldId="946"/>
            <ac:graphicFrameMk id="3" creationId="{7AEEA1F8-2B2E-1CD6-3234-6C1838304658}"/>
          </ac:graphicFrameMkLst>
        </pc:graphicFrameChg>
        <pc:graphicFrameChg chg="mod">
          <ac:chgData name="Blazejewski, Susanne" userId="ccc14728-d547-4348-be12-d1951f60b001" providerId="ADAL" clId="{DF920F4B-5E7E-456F-A3BA-A8835D0A4068}" dt="2026-08-20T12:49:02.666" v="18" actId="1076"/>
          <ac:graphicFrameMkLst>
            <pc:docMk/>
            <pc:sldMk cId="2018979235" sldId="946"/>
            <ac:graphicFrameMk id="20" creationId="{7AEEA1F8-2B2E-1CD6-3234-6C1838304658}"/>
          </ac:graphicFrameMkLst>
        </pc:graphicFrameChg>
        <pc:picChg chg="add del">
          <ac:chgData name="Blazejewski, Susanne" userId="ccc14728-d547-4348-be12-d1951f60b001" providerId="ADAL" clId="{DF920F4B-5E7E-456F-A3BA-A8835D0A4068}" dt="2026-08-20T12:46:47.669" v="6" actId="478"/>
          <ac:picMkLst>
            <pc:docMk/>
            <pc:sldMk cId="2018979235" sldId="946"/>
            <ac:picMk id="1025" creationId="{715510BF-EA7C-0C89-C4D8-042464677B5B}"/>
          </ac:picMkLst>
        </pc:picChg>
        <pc:picChg chg="add del">
          <ac:chgData name="Blazejewski, Susanne" userId="ccc14728-d547-4348-be12-d1951f60b001" providerId="ADAL" clId="{DF920F4B-5E7E-456F-A3BA-A8835D0A4068}" dt="2026-08-20T12:46:47.669" v="6" actId="478"/>
          <ac:picMkLst>
            <pc:docMk/>
            <pc:sldMk cId="2018979235" sldId="946"/>
            <ac:picMk id="1026" creationId="{115C7B63-F920-BBE4-0B52-1CB4D8F22A79}"/>
          </ac:picMkLst>
        </pc:picChg>
      </pc:sldChg>
      <pc:sldChg chg="del">
        <pc:chgData name="Blazejewski, Susanne" userId="ccc14728-d547-4348-be12-d1951f60b001" providerId="ADAL" clId="{DF920F4B-5E7E-456F-A3BA-A8835D0A4068}" dt="2026-08-20T12:46:16.507" v="2" actId="47"/>
        <pc:sldMkLst>
          <pc:docMk/>
          <pc:sldMk cId="557750082" sldId="947"/>
        </pc:sldMkLst>
      </pc:sldChg>
      <pc:sldChg chg="add del">
        <pc:chgData name="Blazejewski, Susanne" userId="ccc14728-d547-4348-be12-d1951f60b001" providerId="ADAL" clId="{DF920F4B-5E7E-456F-A3BA-A8835D0A4068}" dt="2026-08-20T12:51:37.730" v="54" actId="47"/>
        <pc:sldMkLst>
          <pc:docMk/>
          <pc:sldMk cId="2540003469" sldId="947"/>
        </pc:sldMkLst>
      </pc:sldChg>
      <pc:sldChg chg="delSp modSp add mod">
        <pc:chgData name="Blazejewski, Susanne" userId="ccc14728-d547-4348-be12-d1951f60b001" providerId="ADAL" clId="{DF920F4B-5E7E-456F-A3BA-A8835D0A4068}" dt="2026-08-20T12:51:57.214" v="57" actId="14100"/>
        <pc:sldMkLst>
          <pc:docMk/>
          <pc:sldMk cId="1673226419" sldId="948"/>
        </pc:sldMkLst>
        <pc:spChg chg="del mod">
          <ac:chgData name="Blazejewski, Susanne" userId="ccc14728-d547-4348-be12-d1951f60b001" providerId="ADAL" clId="{DF920F4B-5E7E-456F-A3BA-A8835D0A4068}" dt="2026-08-20T12:50:02.675" v="28" actId="478"/>
          <ac:spMkLst>
            <pc:docMk/>
            <pc:sldMk cId="1673226419" sldId="948"/>
            <ac:spMk id="4" creationId="{5FA3847D-56B5-21C8-EDCE-41A704DC32F5}"/>
          </ac:spMkLst>
        </pc:spChg>
        <pc:spChg chg="mod">
          <ac:chgData name="Blazejewski, Susanne" userId="ccc14728-d547-4348-be12-d1951f60b001" providerId="ADAL" clId="{DF920F4B-5E7E-456F-A3BA-A8835D0A4068}" dt="2026-08-20T12:51:57.214" v="57" actId="14100"/>
          <ac:spMkLst>
            <pc:docMk/>
            <pc:sldMk cId="1673226419" sldId="948"/>
            <ac:spMk id="6" creationId="{26FE400C-C4BE-0F5B-A060-C87C643CFA15}"/>
          </ac:spMkLst>
        </pc:spChg>
        <pc:graphicFrameChg chg="mod">
          <ac:chgData name="Blazejewski, Susanne" userId="ccc14728-d547-4348-be12-d1951f60b001" providerId="ADAL" clId="{DF920F4B-5E7E-456F-A3BA-A8835D0A4068}" dt="2026-08-20T12:51:17.680" v="52" actId="1076"/>
          <ac:graphicFrameMkLst>
            <pc:docMk/>
            <pc:sldMk cId="1673226419" sldId="948"/>
            <ac:graphicFrameMk id="20" creationId="{0F483973-07A8-BFA1-D2AD-DDCB957D0ED5}"/>
          </ac:graphicFrameMkLst>
        </pc:graphicFrameChg>
      </pc:sldChg>
      <pc:sldChg chg="del">
        <pc:chgData name="Blazejewski, Susanne" userId="ccc14728-d547-4348-be12-d1951f60b001" providerId="ADAL" clId="{DF920F4B-5E7E-456F-A3BA-A8835D0A4068}" dt="2026-08-20T12:46:11.227" v="0" actId="47"/>
        <pc:sldMkLst>
          <pc:docMk/>
          <pc:sldMk cId="1900556613" sldId="948"/>
        </pc:sldMkLst>
      </pc:sldChg>
      <pc:sldChg chg="del">
        <pc:chgData name="Blazejewski, Susanne" userId="ccc14728-d547-4348-be12-d1951f60b001" providerId="ADAL" clId="{DF920F4B-5E7E-456F-A3BA-A8835D0A4068}" dt="2026-08-20T12:46:11.227" v="0" actId="47"/>
        <pc:sldMkLst>
          <pc:docMk/>
          <pc:sldMk cId="2530471529" sldId="949"/>
        </pc:sldMkLst>
      </pc:sldChg>
      <pc:sldChg chg="del">
        <pc:chgData name="Blazejewski, Susanne" userId="ccc14728-d547-4348-be12-d1951f60b001" providerId="ADAL" clId="{DF920F4B-5E7E-456F-A3BA-A8835D0A4068}" dt="2026-08-20T12:46:11.227" v="0" actId="47"/>
        <pc:sldMkLst>
          <pc:docMk/>
          <pc:sldMk cId="265537518" sldId="950"/>
        </pc:sldMkLst>
      </pc:sldChg>
      <pc:sldChg chg="del">
        <pc:chgData name="Blazejewski, Susanne" userId="ccc14728-d547-4348-be12-d1951f60b001" providerId="ADAL" clId="{DF920F4B-5E7E-456F-A3BA-A8835D0A4068}" dt="2026-08-20T12:46:11.227" v="0" actId="47"/>
        <pc:sldMkLst>
          <pc:docMk/>
          <pc:sldMk cId="1904227097" sldId="951"/>
        </pc:sldMkLst>
      </pc:sldChg>
      <pc:sldChg chg="del">
        <pc:chgData name="Blazejewski, Susanne" userId="ccc14728-d547-4348-be12-d1951f60b001" providerId="ADAL" clId="{DF920F4B-5E7E-456F-A3BA-A8835D0A4068}" dt="2026-08-20T12:46:12.970" v="1" actId="47"/>
        <pc:sldMkLst>
          <pc:docMk/>
          <pc:sldMk cId="4158702343" sldId="952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7F3349-6CF4-4036-8175-3E3F96E2EA44}" type="doc">
      <dgm:prSet loTypeId="urn:microsoft.com/office/officeart/2005/8/layout/venn2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AC1E68EF-DA44-4FD4-A6BD-F128F7473443}">
      <dgm:prSet phldrT="[Text]" phldr="0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de-DE" sz="16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Circle </a:t>
          </a:r>
          <a:r>
            <a:rPr lang="de-DE" sz="1600" dirty="0" err="1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of</a:t>
          </a:r>
          <a:r>
            <a:rPr lang="de-DE" sz="16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 </a:t>
          </a:r>
          <a:r>
            <a:rPr lang="de-DE" sz="1600" dirty="0" err="1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concern</a:t>
          </a:r>
          <a:r>
            <a:rPr lang="de-DE" sz="16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 </a:t>
          </a:r>
        </a:p>
      </dgm:t>
    </dgm:pt>
    <dgm:pt modelId="{98415022-5177-48AF-9EF1-67CB321B6C19}" type="parTrans" cxnId="{93F1A30E-E662-4297-B294-C89ED32F2D1A}">
      <dgm:prSet/>
      <dgm:spPr/>
      <dgm:t>
        <a:bodyPr/>
        <a:lstStyle/>
        <a:p>
          <a:endParaRPr lang="de-DE" sz="1600">
            <a:solidFill>
              <a:schemeClr val="tx1"/>
            </a:solidFill>
            <a:latin typeface="Plus Jakarta Sans" pitchFamily="2" charset="0"/>
            <a:cs typeface="Plus Jakarta Sans" pitchFamily="2" charset="0"/>
          </a:endParaRPr>
        </a:p>
      </dgm:t>
    </dgm:pt>
    <dgm:pt modelId="{C61FD6C2-EB3F-4E90-91FA-852863B51483}" type="sibTrans" cxnId="{93F1A30E-E662-4297-B294-C89ED32F2D1A}">
      <dgm:prSet/>
      <dgm:spPr/>
      <dgm:t>
        <a:bodyPr/>
        <a:lstStyle/>
        <a:p>
          <a:endParaRPr lang="de-DE" sz="1600">
            <a:solidFill>
              <a:schemeClr val="tx1"/>
            </a:solidFill>
            <a:latin typeface="Plus Jakarta Sans" pitchFamily="2" charset="0"/>
            <a:cs typeface="Plus Jakarta Sans" pitchFamily="2" charset="0"/>
          </a:endParaRPr>
        </a:p>
      </dgm:t>
    </dgm:pt>
    <dgm:pt modelId="{95AE5AA9-F176-4AF6-BF95-6D0E4FED7F8A}">
      <dgm:prSet phldrT="[Text]" phldr="0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de-DE" sz="16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Circle </a:t>
          </a:r>
          <a:r>
            <a:rPr lang="de-DE" sz="1600" dirty="0" err="1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of</a:t>
          </a:r>
          <a:r>
            <a:rPr lang="de-DE" sz="16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 </a:t>
          </a:r>
          <a:r>
            <a:rPr lang="de-DE" sz="1600" dirty="0" err="1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influence</a:t>
          </a:r>
          <a:endParaRPr lang="de-DE" sz="1600" dirty="0">
            <a:solidFill>
              <a:schemeClr val="tx1"/>
            </a:solidFill>
            <a:latin typeface="Plus Jakarta Sans" pitchFamily="2" charset="0"/>
            <a:cs typeface="Plus Jakarta Sans" pitchFamily="2" charset="0"/>
          </a:endParaRPr>
        </a:p>
      </dgm:t>
    </dgm:pt>
    <dgm:pt modelId="{2EBFE1B2-990D-4355-A435-6C4EAD941A73}" type="parTrans" cxnId="{E6F815D3-C22D-4CA4-BE9F-2C661A583813}">
      <dgm:prSet/>
      <dgm:spPr/>
      <dgm:t>
        <a:bodyPr/>
        <a:lstStyle/>
        <a:p>
          <a:endParaRPr lang="de-DE" sz="1600">
            <a:solidFill>
              <a:schemeClr val="tx1"/>
            </a:solidFill>
            <a:latin typeface="Plus Jakarta Sans" pitchFamily="2" charset="0"/>
            <a:cs typeface="Plus Jakarta Sans" pitchFamily="2" charset="0"/>
          </a:endParaRPr>
        </a:p>
      </dgm:t>
    </dgm:pt>
    <dgm:pt modelId="{D16FE584-CF67-44CE-811B-92A618E34353}" type="sibTrans" cxnId="{E6F815D3-C22D-4CA4-BE9F-2C661A583813}">
      <dgm:prSet/>
      <dgm:spPr/>
      <dgm:t>
        <a:bodyPr/>
        <a:lstStyle/>
        <a:p>
          <a:endParaRPr lang="de-DE" sz="1600">
            <a:solidFill>
              <a:schemeClr val="tx1"/>
            </a:solidFill>
            <a:latin typeface="Plus Jakarta Sans" pitchFamily="2" charset="0"/>
            <a:cs typeface="Plus Jakarta Sans" pitchFamily="2" charset="0"/>
          </a:endParaRPr>
        </a:p>
      </dgm:t>
    </dgm:pt>
    <dgm:pt modelId="{E9CD7A71-091D-407D-9A09-F5B41B4B703E}">
      <dgm:prSet phldrT="[Text]" phldr="0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de-DE" sz="16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Circle </a:t>
          </a:r>
          <a:r>
            <a:rPr lang="de-DE" sz="1600" dirty="0" err="1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of</a:t>
          </a:r>
          <a:r>
            <a:rPr lang="de-DE" sz="16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 </a:t>
          </a:r>
          <a:r>
            <a:rPr lang="de-DE" sz="1600" dirty="0" err="1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control</a:t>
          </a:r>
          <a:endParaRPr lang="de-DE" sz="1600" dirty="0">
            <a:solidFill>
              <a:schemeClr val="tx1"/>
            </a:solidFill>
            <a:latin typeface="Plus Jakarta Sans" pitchFamily="2" charset="0"/>
            <a:cs typeface="Plus Jakarta Sans" pitchFamily="2" charset="0"/>
          </a:endParaRPr>
        </a:p>
      </dgm:t>
    </dgm:pt>
    <dgm:pt modelId="{8BC8EE07-ABD0-4AF2-8F41-5F0AA76A7D79}" type="parTrans" cxnId="{8E6674CD-0708-4290-AEA7-57344B1C5D07}">
      <dgm:prSet/>
      <dgm:spPr/>
      <dgm:t>
        <a:bodyPr/>
        <a:lstStyle/>
        <a:p>
          <a:endParaRPr lang="de-DE" sz="1600">
            <a:solidFill>
              <a:schemeClr val="tx1"/>
            </a:solidFill>
            <a:latin typeface="Plus Jakarta Sans" pitchFamily="2" charset="0"/>
            <a:cs typeface="Plus Jakarta Sans" pitchFamily="2" charset="0"/>
          </a:endParaRPr>
        </a:p>
      </dgm:t>
    </dgm:pt>
    <dgm:pt modelId="{596B26D1-2C3F-45F0-95F7-EDA352D33A03}" type="sibTrans" cxnId="{8E6674CD-0708-4290-AEA7-57344B1C5D07}">
      <dgm:prSet/>
      <dgm:spPr/>
      <dgm:t>
        <a:bodyPr/>
        <a:lstStyle/>
        <a:p>
          <a:endParaRPr lang="de-DE" sz="1600">
            <a:solidFill>
              <a:schemeClr val="tx1"/>
            </a:solidFill>
            <a:latin typeface="Plus Jakarta Sans" pitchFamily="2" charset="0"/>
            <a:cs typeface="Plus Jakarta Sans" pitchFamily="2" charset="0"/>
          </a:endParaRPr>
        </a:p>
      </dgm:t>
    </dgm:pt>
    <dgm:pt modelId="{1EA9FFC6-C046-4AA8-B763-D3AACCEB5B04}" type="pres">
      <dgm:prSet presAssocID="{D57F3349-6CF4-4036-8175-3E3F96E2EA44}" presName="Name0" presStyleCnt="0">
        <dgm:presLayoutVars>
          <dgm:chMax val="7"/>
          <dgm:resizeHandles val="exact"/>
        </dgm:presLayoutVars>
      </dgm:prSet>
      <dgm:spPr/>
    </dgm:pt>
    <dgm:pt modelId="{E01AFF82-2144-4B6C-864C-1A930C946F00}" type="pres">
      <dgm:prSet presAssocID="{D57F3349-6CF4-4036-8175-3E3F96E2EA44}" presName="comp1" presStyleCnt="0"/>
      <dgm:spPr/>
    </dgm:pt>
    <dgm:pt modelId="{9A115E72-F6A6-46BE-9DB9-B241546C7555}" type="pres">
      <dgm:prSet presAssocID="{D57F3349-6CF4-4036-8175-3E3F96E2EA44}" presName="circle1" presStyleLbl="node1" presStyleIdx="0" presStyleCnt="3" custScaleX="107573" custLinFactNeighborX="-9193" custLinFactNeighborY="-4701"/>
      <dgm:spPr/>
    </dgm:pt>
    <dgm:pt modelId="{3EFC1B85-8A00-459E-BF2E-4BAAD073A27F}" type="pres">
      <dgm:prSet presAssocID="{D57F3349-6CF4-4036-8175-3E3F96E2EA44}" presName="c1text" presStyleLbl="node1" presStyleIdx="0" presStyleCnt="3">
        <dgm:presLayoutVars>
          <dgm:bulletEnabled val="1"/>
        </dgm:presLayoutVars>
      </dgm:prSet>
      <dgm:spPr/>
    </dgm:pt>
    <dgm:pt modelId="{C3D497A9-0383-40B4-B028-074998D27B33}" type="pres">
      <dgm:prSet presAssocID="{D57F3349-6CF4-4036-8175-3E3F96E2EA44}" presName="comp2" presStyleCnt="0"/>
      <dgm:spPr/>
    </dgm:pt>
    <dgm:pt modelId="{4F06F1C2-1532-4D4F-B334-E0DC212E2824}" type="pres">
      <dgm:prSet presAssocID="{D57F3349-6CF4-4036-8175-3E3F96E2EA44}" presName="circle2" presStyleLbl="node1" presStyleIdx="1" presStyleCnt="3" custScaleX="107093" custLinFactNeighborX="-11179" custLinFactNeighborY="2"/>
      <dgm:spPr/>
    </dgm:pt>
    <dgm:pt modelId="{38227237-B5D1-4AD2-9299-6FA158D658D5}" type="pres">
      <dgm:prSet presAssocID="{D57F3349-6CF4-4036-8175-3E3F96E2EA44}" presName="c2text" presStyleLbl="node1" presStyleIdx="1" presStyleCnt="3">
        <dgm:presLayoutVars>
          <dgm:bulletEnabled val="1"/>
        </dgm:presLayoutVars>
      </dgm:prSet>
      <dgm:spPr/>
    </dgm:pt>
    <dgm:pt modelId="{BE0EB3E6-E6B3-486D-B938-F71D5C283BF5}" type="pres">
      <dgm:prSet presAssocID="{D57F3349-6CF4-4036-8175-3E3F96E2EA44}" presName="comp3" presStyleCnt="0"/>
      <dgm:spPr/>
    </dgm:pt>
    <dgm:pt modelId="{C6B1DF91-7B7B-4ED0-8A74-BE233F5B749C}" type="pres">
      <dgm:prSet presAssocID="{D57F3349-6CF4-4036-8175-3E3F96E2EA44}" presName="circle3" presStyleLbl="node1" presStyleIdx="2" presStyleCnt="3" custScaleX="112775" custLinFactNeighborX="-11379" custLinFactNeighborY="3"/>
      <dgm:spPr/>
    </dgm:pt>
    <dgm:pt modelId="{09EF3904-6080-4C43-AF18-E48FD0AC7337}" type="pres">
      <dgm:prSet presAssocID="{D57F3349-6CF4-4036-8175-3E3F96E2EA44}" presName="c3text" presStyleLbl="node1" presStyleIdx="2" presStyleCnt="3">
        <dgm:presLayoutVars>
          <dgm:bulletEnabled val="1"/>
        </dgm:presLayoutVars>
      </dgm:prSet>
      <dgm:spPr/>
    </dgm:pt>
  </dgm:ptLst>
  <dgm:cxnLst>
    <dgm:cxn modelId="{93F1A30E-E662-4297-B294-C89ED32F2D1A}" srcId="{D57F3349-6CF4-4036-8175-3E3F96E2EA44}" destId="{AC1E68EF-DA44-4FD4-A6BD-F128F7473443}" srcOrd="0" destOrd="0" parTransId="{98415022-5177-48AF-9EF1-67CB321B6C19}" sibTransId="{C61FD6C2-EB3F-4E90-91FA-852863B51483}"/>
    <dgm:cxn modelId="{C8447F13-CED6-4C36-8986-CD949E1D3EF9}" type="presOf" srcId="{95AE5AA9-F176-4AF6-BF95-6D0E4FED7F8A}" destId="{4F06F1C2-1532-4D4F-B334-E0DC212E2824}" srcOrd="0" destOrd="0" presId="urn:microsoft.com/office/officeart/2005/8/layout/venn2"/>
    <dgm:cxn modelId="{F03C081C-E255-409C-9C5B-AFEEA95B62B3}" type="presOf" srcId="{E9CD7A71-091D-407D-9A09-F5B41B4B703E}" destId="{C6B1DF91-7B7B-4ED0-8A74-BE233F5B749C}" srcOrd="0" destOrd="0" presId="urn:microsoft.com/office/officeart/2005/8/layout/venn2"/>
    <dgm:cxn modelId="{F86BC178-D213-48FE-99C7-12BFDB02A6C7}" type="presOf" srcId="{AC1E68EF-DA44-4FD4-A6BD-F128F7473443}" destId="{3EFC1B85-8A00-459E-BF2E-4BAAD073A27F}" srcOrd="1" destOrd="0" presId="urn:microsoft.com/office/officeart/2005/8/layout/venn2"/>
    <dgm:cxn modelId="{5DBAB65A-03C4-46F2-BE73-66BC9B6B6607}" type="presOf" srcId="{D57F3349-6CF4-4036-8175-3E3F96E2EA44}" destId="{1EA9FFC6-C046-4AA8-B763-D3AACCEB5B04}" srcOrd="0" destOrd="0" presId="urn:microsoft.com/office/officeart/2005/8/layout/venn2"/>
    <dgm:cxn modelId="{D86CE286-DD83-407D-945F-35E82719D3A3}" type="presOf" srcId="{E9CD7A71-091D-407D-9A09-F5B41B4B703E}" destId="{09EF3904-6080-4C43-AF18-E48FD0AC7337}" srcOrd="1" destOrd="0" presId="urn:microsoft.com/office/officeart/2005/8/layout/venn2"/>
    <dgm:cxn modelId="{D461AAA5-FD58-492E-A73B-FD63BD657F7F}" type="presOf" srcId="{AC1E68EF-DA44-4FD4-A6BD-F128F7473443}" destId="{9A115E72-F6A6-46BE-9DB9-B241546C7555}" srcOrd="0" destOrd="0" presId="urn:microsoft.com/office/officeart/2005/8/layout/venn2"/>
    <dgm:cxn modelId="{7746F7BC-3F81-4159-9DEC-9B646B65005F}" type="presOf" srcId="{95AE5AA9-F176-4AF6-BF95-6D0E4FED7F8A}" destId="{38227237-B5D1-4AD2-9299-6FA158D658D5}" srcOrd="1" destOrd="0" presId="urn:microsoft.com/office/officeart/2005/8/layout/venn2"/>
    <dgm:cxn modelId="{8E6674CD-0708-4290-AEA7-57344B1C5D07}" srcId="{D57F3349-6CF4-4036-8175-3E3F96E2EA44}" destId="{E9CD7A71-091D-407D-9A09-F5B41B4B703E}" srcOrd="2" destOrd="0" parTransId="{8BC8EE07-ABD0-4AF2-8F41-5F0AA76A7D79}" sibTransId="{596B26D1-2C3F-45F0-95F7-EDA352D33A03}"/>
    <dgm:cxn modelId="{E6F815D3-C22D-4CA4-BE9F-2C661A583813}" srcId="{D57F3349-6CF4-4036-8175-3E3F96E2EA44}" destId="{95AE5AA9-F176-4AF6-BF95-6D0E4FED7F8A}" srcOrd="1" destOrd="0" parTransId="{2EBFE1B2-990D-4355-A435-6C4EAD941A73}" sibTransId="{D16FE584-CF67-44CE-811B-92A618E34353}"/>
    <dgm:cxn modelId="{1985B56F-FA6D-4A68-B7AD-EC45EF29DB40}" type="presParOf" srcId="{1EA9FFC6-C046-4AA8-B763-D3AACCEB5B04}" destId="{E01AFF82-2144-4B6C-864C-1A930C946F00}" srcOrd="0" destOrd="0" presId="urn:microsoft.com/office/officeart/2005/8/layout/venn2"/>
    <dgm:cxn modelId="{DF1DCE39-5675-4822-9378-8D1C0E8BFD4A}" type="presParOf" srcId="{E01AFF82-2144-4B6C-864C-1A930C946F00}" destId="{9A115E72-F6A6-46BE-9DB9-B241546C7555}" srcOrd="0" destOrd="0" presId="urn:microsoft.com/office/officeart/2005/8/layout/venn2"/>
    <dgm:cxn modelId="{48F63EFF-25E8-4052-9BBC-43BEE5FEA637}" type="presParOf" srcId="{E01AFF82-2144-4B6C-864C-1A930C946F00}" destId="{3EFC1B85-8A00-459E-BF2E-4BAAD073A27F}" srcOrd="1" destOrd="0" presId="urn:microsoft.com/office/officeart/2005/8/layout/venn2"/>
    <dgm:cxn modelId="{82A7C6F6-9B93-4CA6-923A-478DAA543FCE}" type="presParOf" srcId="{1EA9FFC6-C046-4AA8-B763-D3AACCEB5B04}" destId="{C3D497A9-0383-40B4-B028-074998D27B33}" srcOrd="1" destOrd="0" presId="urn:microsoft.com/office/officeart/2005/8/layout/venn2"/>
    <dgm:cxn modelId="{D8F05F29-8822-4274-944C-E5FDB2880F26}" type="presParOf" srcId="{C3D497A9-0383-40B4-B028-074998D27B33}" destId="{4F06F1C2-1532-4D4F-B334-E0DC212E2824}" srcOrd="0" destOrd="0" presId="urn:microsoft.com/office/officeart/2005/8/layout/venn2"/>
    <dgm:cxn modelId="{89CF6FE1-2D27-44B2-BF7D-838F09D9F09C}" type="presParOf" srcId="{C3D497A9-0383-40B4-B028-074998D27B33}" destId="{38227237-B5D1-4AD2-9299-6FA158D658D5}" srcOrd="1" destOrd="0" presId="urn:microsoft.com/office/officeart/2005/8/layout/venn2"/>
    <dgm:cxn modelId="{5D7AC0C1-122D-4B79-A3BF-5C81E22AF971}" type="presParOf" srcId="{1EA9FFC6-C046-4AA8-B763-D3AACCEB5B04}" destId="{BE0EB3E6-E6B3-486D-B938-F71D5C283BF5}" srcOrd="2" destOrd="0" presId="urn:microsoft.com/office/officeart/2005/8/layout/venn2"/>
    <dgm:cxn modelId="{15D6FB06-EB95-46BB-8C40-14EAF81E429A}" type="presParOf" srcId="{BE0EB3E6-E6B3-486D-B938-F71D5C283BF5}" destId="{C6B1DF91-7B7B-4ED0-8A74-BE233F5B749C}" srcOrd="0" destOrd="0" presId="urn:microsoft.com/office/officeart/2005/8/layout/venn2"/>
    <dgm:cxn modelId="{8A7C681E-CD54-483E-BBAF-497521080973}" type="presParOf" srcId="{BE0EB3E6-E6B3-486D-B938-F71D5C283BF5}" destId="{09EF3904-6080-4C43-AF18-E48FD0AC7337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7F3349-6CF4-4036-8175-3E3F96E2EA44}" type="doc">
      <dgm:prSet loTypeId="urn:microsoft.com/office/officeart/2005/8/layout/venn2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AC1E68EF-DA44-4FD4-A6BD-F128F7473443}">
      <dgm:prSet phldrT="[Text]" phldr="0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de-DE" sz="16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Circle </a:t>
          </a:r>
          <a:r>
            <a:rPr lang="de-DE" sz="1600" dirty="0" err="1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of</a:t>
          </a:r>
          <a:r>
            <a:rPr lang="de-DE" sz="16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 </a:t>
          </a:r>
          <a:r>
            <a:rPr lang="de-DE" sz="1600" dirty="0" err="1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concern</a:t>
          </a:r>
          <a:r>
            <a:rPr lang="de-DE" sz="16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 </a:t>
          </a:r>
        </a:p>
      </dgm:t>
    </dgm:pt>
    <dgm:pt modelId="{98415022-5177-48AF-9EF1-67CB321B6C19}" type="parTrans" cxnId="{93F1A30E-E662-4297-B294-C89ED32F2D1A}">
      <dgm:prSet/>
      <dgm:spPr/>
      <dgm:t>
        <a:bodyPr/>
        <a:lstStyle/>
        <a:p>
          <a:endParaRPr lang="de-DE" sz="1600">
            <a:solidFill>
              <a:schemeClr val="tx1"/>
            </a:solidFill>
            <a:latin typeface="Plus Jakarta Sans" pitchFamily="2" charset="0"/>
            <a:cs typeface="Plus Jakarta Sans" pitchFamily="2" charset="0"/>
          </a:endParaRPr>
        </a:p>
      </dgm:t>
    </dgm:pt>
    <dgm:pt modelId="{C61FD6C2-EB3F-4E90-91FA-852863B51483}" type="sibTrans" cxnId="{93F1A30E-E662-4297-B294-C89ED32F2D1A}">
      <dgm:prSet/>
      <dgm:spPr/>
      <dgm:t>
        <a:bodyPr/>
        <a:lstStyle/>
        <a:p>
          <a:endParaRPr lang="de-DE" sz="1600">
            <a:solidFill>
              <a:schemeClr val="tx1"/>
            </a:solidFill>
            <a:latin typeface="Plus Jakarta Sans" pitchFamily="2" charset="0"/>
            <a:cs typeface="Plus Jakarta Sans" pitchFamily="2" charset="0"/>
          </a:endParaRPr>
        </a:p>
      </dgm:t>
    </dgm:pt>
    <dgm:pt modelId="{95AE5AA9-F176-4AF6-BF95-6D0E4FED7F8A}">
      <dgm:prSet phldrT="[Text]" phldr="0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de-DE" sz="16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Circle </a:t>
          </a:r>
          <a:r>
            <a:rPr lang="de-DE" sz="1600" dirty="0" err="1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of</a:t>
          </a:r>
          <a:r>
            <a:rPr lang="de-DE" sz="16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 </a:t>
          </a:r>
          <a:r>
            <a:rPr lang="de-DE" sz="1600" dirty="0" err="1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influence</a:t>
          </a:r>
          <a:endParaRPr lang="de-DE" sz="1600" dirty="0">
            <a:solidFill>
              <a:schemeClr val="tx1"/>
            </a:solidFill>
            <a:latin typeface="Plus Jakarta Sans" pitchFamily="2" charset="0"/>
            <a:cs typeface="Plus Jakarta Sans" pitchFamily="2" charset="0"/>
          </a:endParaRPr>
        </a:p>
      </dgm:t>
    </dgm:pt>
    <dgm:pt modelId="{2EBFE1B2-990D-4355-A435-6C4EAD941A73}" type="parTrans" cxnId="{E6F815D3-C22D-4CA4-BE9F-2C661A583813}">
      <dgm:prSet/>
      <dgm:spPr/>
      <dgm:t>
        <a:bodyPr/>
        <a:lstStyle/>
        <a:p>
          <a:endParaRPr lang="de-DE" sz="1600">
            <a:solidFill>
              <a:schemeClr val="tx1"/>
            </a:solidFill>
            <a:latin typeface="Plus Jakarta Sans" pitchFamily="2" charset="0"/>
            <a:cs typeface="Plus Jakarta Sans" pitchFamily="2" charset="0"/>
          </a:endParaRPr>
        </a:p>
      </dgm:t>
    </dgm:pt>
    <dgm:pt modelId="{D16FE584-CF67-44CE-811B-92A618E34353}" type="sibTrans" cxnId="{E6F815D3-C22D-4CA4-BE9F-2C661A583813}">
      <dgm:prSet/>
      <dgm:spPr/>
      <dgm:t>
        <a:bodyPr/>
        <a:lstStyle/>
        <a:p>
          <a:endParaRPr lang="de-DE" sz="1600">
            <a:solidFill>
              <a:schemeClr val="tx1"/>
            </a:solidFill>
            <a:latin typeface="Plus Jakarta Sans" pitchFamily="2" charset="0"/>
            <a:cs typeface="Plus Jakarta Sans" pitchFamily="2" charset="0"/>
          </a:endParaRPr>
        </a:p>
      </dgm:t>
    </dgm:pt>
    <dgm:pt modelId="{E9CD7A71-091D-407D-9A09-F5B41B4B703E}">
      <dgm:prSet phldrT="[Text]" phldr="0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de-DE" sz="16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Circle </a:t>
          </a:r>
          <a:r>
            <a:rPr lang="de-DE" sz="1600" dirty="0" err="1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of</a:t>
          </a:r>
          <a:r>
            <a:rPr lang="de-DE" sz="16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 </a:t>
          </a:r>
          <a:r>
            <a:rPr lang="de-DE" sz="1600" dirty="0" err="1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control</a:t>
          </a:r>
          <a:endParaRPr lang="de-DE" sz="1600" dirty="0">
            <a:solidFill>
              <a:schemeClr val="tx1"/>
            </a:solidFill>
            <a:latin typeface="Plus Jakarta Sans" pitchFamily="2" charset="0"/>
            <a:cs typeface="Plus Jakarta Sans" pitchFamily="2" charset="0"/>
          </a:endParaRPr>
        </a:p>
      </dgm:t>
    </dgm:pt>
    <dgm:pt modelId="{8BC8EE07-ABD0-4AF2-8F41-5F0AA76A7D79}" type="parTrans" cxnId="{8E6674CD-0708-4290-AEA7-57344B1C5D07}">
      <dgm:prSet/>
      <dgm:spPr/>
      <dgm:t>
        <a:bodyPr/>
        <a:lstStyle/>
        <a:p>
          <a:endParaRPr lang="de-DE" sz="1600">
            <a:solidFill>
              <a:schemeClr val="tx1"/>
            </a:solidFill>
            <a:latin typeface="Plus Jakarta Sans" pitchFamily="2" charset="0"/>
            <a:cs typeface="Plus Jakarta Sans" pitchFamily="2" charset="0"/>
          </a:endParaRPr>
        </a:p>
      </dgm:t>
    </dgm:pt>
    <dgm:pt modelId="{596B26D1-2C3F-45F0-95F7-EDA352D33A03}" type="sibTrans" cxnId="{8E6674CD-0708-4290-AEA7-57344B1C5D07}">
      <dgm:prSet/>
      <dgm:spPr/>
      <dgm:t>
        <a:bodyPr/>
        <a:lstStyle/>
        <a:p>
          <a:endParaRPr lang="de-DE" sz="1600">
            <a:solidFill>
              <a:schemeClr val="tx1"/>
            </a:solidFill>
            <a:latin typeface="Plus Jakarta Sans" pitchFamily="2" charset="0"/>
            <a:cs typeface="Plus Jakarta Sans" pitchFamily="2" charset="0"/>
          </a:endParaRPr>
        </a:p>
      </dgm:t>
    </dgm:pt>
    <dgm:pt modelId="{1EA9FFC6-C046-4AA8-B763-D3AACCEB5B04}" type="pres">
      <dgm:prSet presAssocID="{D57F3349-6CF4-4036-8175-3E3F96E2EA44}" presName="Name0" presStyleCnt="0">
        <dgm:presLayoutVars>
          <dgm:chMax val="7"/>
          <dgm:resizeHandles val="exact"/>
        </dgm:presLayoutVars>
      </dgm:prSet>
      <dgm:spPr/>
    </dgm:pt>
    <dgm:pt modelId="{E01AFF82-2144-4B6C-864C-1A930C946F00}" type="pres">
      <dgm:prSet presAssocID="{D57F3349-6CF4-4036-8175-3E3F96E2EA44}" presName="comp1" presStyleCnt="0"/>
      <dgm:spPr/>
    </dgm:pt>
    <dgm:pt modelId="{9A115E72-F6A6-46BE-9DB9-B241546C7555}" type="pres">
      <dgm:prSet presAssocID="{D57F3349-6CF4-4036-8175-3E3F96E2EA44}" presName="circle1" presStyleLbl="node1" presStyleIdx="0" presStyleCnt="3" custScaleX="107573" custLinFactNeighborX="-9193" custLinFactNeighborY="-4701"/>
      <dgm:spPr/>
    </dgm:pt>
    <dgm:pt modelId="{3EFC1B85-8A00-459E-BF2E-4BAAD073A27F}" type="pres">
      <dgm:prSet presAssocID="{D57F3349-6CF4-4036-8175-3E3F96E2EA44}" presName="c1text" presStyleLbl="node1" presStyleIdx="0" presStyleCnt="3">
        <dgm:presLayoutVars>
          <dgm:bulletEnabled val="1"/>
        </dgm:presLayoutVars>
      </dgm:prSet>
      <dgm:spPr/>
    </dgm:pt>
    <dgm:pt modelId="{C3D497A9-0383-40B4-B028-074998D27B33}" type="pres">
      <dgm:prSet presAssocID="{D57F3349-6CF4-4036-8175-3E3F96E2EA44}" presName="comp2" presStyleCnt="0"/>
      <dgm:spPr/>
    </dgm:pt>
    <dgm:pt modelId="{4F06F1C2-1532-4D4F-B334-E0DC212E2824}" type="pres">
      <dgm:prSet presAssocID="{D57F3349-6CF4-4036-8175-3E3F96E2EA44}" presName="circle2" presStyleLbl="node1" presStyleIdx="1" presStyleCnt="3" custScaleX="107093" custLinFactNeighborX="-11179" custLinFactNeighborY="2"/>
      <dgm:spPr/>
    </dgm:pt>
    <dgm:pt modelId="{38227237-B5D1-4AD2-9299-6FA158D658D5}" type="pres">
      <dgm:prSet presAssocID="{D57F3349-6CF4-4036-8175-3E3F96E2EA44}" presName="c2text" presStyleLbl="node1" presStyleIdx="1" presStyleCnt="3">
        <dgm:presLayoutVars>
          <dgm:bulletEnabled val="1"/>
        </dgm:presLayoutVars>
      </dgm:prSet>
      <dgm:spPr/>
    </dgm:pt>
    <dgm:pt modelId="{BE0EB3E6-E6B3-486D-B938-F71D5C283BF5}" type="pres">
      <dgm:prSet presAssocID="{D57F3349-6CF4-4036-8175-3E3F96E2EA44}" presName="comp3" presStyleCnt="0"/>
      <dgm:spPr/>
    </dgm:pt>
    <dgm:pt modelId="{C6B1DF91-7B7B-4ED0-8A74-BE233F5B749C}" type="pres">
      <dgm:prSet presAssocID="{D57F3349-6CF4-4036-8175-3E3F96E2EA44}" presName="circle3" presStyleLbl="node1" presStyleIdx="2" presStyleCnt="3" custScaleX="112775" custLinFactNeighborX="-11379" custLinFactNeighborY="3"/>
      <dgm:spPr/>
    </dgm:pt>
    <dgm:pt modelId="{09EF3904-6080-4C43-AF18-E48FD0AC7337}" type="pres">
      <dgm:prSet presAssocID="{D57F3349-6CF4-4036-8175-3E3F96E2EA44}" presName="c3text" presStyleLbl="node1" presStyleIdx="2" presStyleCnt="3">
        <dgm:presLayoutVars>
          <dgm:bulletEnabled val="1"/>
        </dgm:presLayoutVars>
      </dgm:prSet>
      <dgm:spPr/>
    </dgm:pt>
  </dgm:ptLst>
  <dgm:cxnLst>
    <dgm:cxn modelId="{93F1A30E-E662-4297-B294-C89ED32F2D1A}" srcId="{D57F3349-6CF4-4036-8175-3E3F96E2EA44}" destId="{AC1E68EF-DA44-4FD4-A6BD-F128F7473443}" srcOrd="0" destOrd="0" parTransId="{98415022-5177-48AF-9EF1-67CB321B6C19}" sibTransId="{C61FD6C2-EB3F-4E90-91FA-852863B51483}"/>
    <dgm:cxn modelId="{C8447F13-CED6-4C36-8986-CD949E1D3EF9}" type="presOf" srcId="{95AE5AA9-F176-4AF6-BF95-6D0E4FED7F8A}" destId="{4F06F1C2-1532-4D4F-B334-E0DC212E2824}" srcOrd="0" destOrd="0" presId="urn:microsoft.com/office/officeart/2005/8/layout/venn2"/>
    <dgm:cxn modelId="{F03C081C-E255-409C-9C5B-AFEEA95B62B3}" type="presOf" srcId="{E9CD7A71-091D-407D-9A09-F5B41B4B703E}" destId="{C6B1DF91-7B7B-4ED0-8A74-BE233F5B749C}" srcOrd="0" destOrd="0" presId="urn:microsoft.com/office/officeart/2005/8/layout/venn2"/>
    <dgm:cxn modelId="{F86BC178-D213-48FE-99C7-12BFDB02A6C7}" type="presOf" srcId="{AC1E68EF-DA44-4FD4-A6BD-F128F7473443}" destId="{3EFC1B85-8A00-459E-BF2E-4BAAD073A27F}" srcOrd="1" destOrd="0" presId="urn:microsoft.com/office/officeart/2005/8/layout/venn2"/>
    <dgm:cxn modelId="{5DBAB65A-03C4-46F2-BE73-66BC9B6B6607}" type="presOf" srcId="{D57F3349-6CF4-4036-8175-3E3F96E2EA44}" destId="{1EA9FFC6-C046-4AA8-B763-D3AACCEB5B04}" srcOrd="0" destOrd="0" presId="urn:microsoft.com/office/officeart/2005/8/layout/venn2"/>
    <dgm:cxn modelId="{D86CE286-DD83-407D-945F-35E82719D3A3}" type="presOf" srcId="{E9CD7A71-091D-407D-9A09-F5B41B4B703E}" destId="{09EF3904-6080-4C43-AF18-E48FD0AC7337}" srcOrd="1" destOrd="0" presId="urn:microsoft.com/office/officeart/2005/8/layout/venn2"/>
    <dgm:cxn modelId="{D461AAA5-FD58-492E-A73B-FD63BD657F7F}" type="presOf" srcId="{AC1E68EF-DA44-4FD4-A6BD-F128F7473443}" destId="{9A115E72-F6A6-46BE-9DB9-B241546C7555}" srcOrd="0" destOrd="0" presId="urn:microsoft.com/office/officeart/2005/8/layout/venn2"/>
    <dgm:cxn modelId="{7746F7BC-3F81-4159-9DEC-9B646B65005F}" type="presOf" srcId="{95AE5AA9-F176-4AF6-BF95-6D0E4FED7F8A}" destId="{38227237-B5D1-4AD2-9299-6FA158D658D5}" srcOrd="1" destOrd="0" presId="urn:microsoft.com/office/officeart/2005/8/layout/venn2"/>
    <dgm:cxn modelId="{8E6674CD-0708-4290-AEA7-57344B1C5D07}" srcId="{D57F3349-6CF4-4036-8175-3E3F96E2EA44}" destId="{E9CD7A71-091D-407D-9A09-F5B41B4B703E}" srcOrd="2" destOrd="0" parTransId="{8BC8EE07-ABD0-4AF2-8F41-5F0AA76A7D79}" sibTransId="{596B26D1-2C3F-45F0-95F7-EDA352D33A03}"/>
    <dgm:cxn modelId="{E6F815D3-C22D-4CA4-BE9F-2C661A583813}" srcId="{D57F3349-6CF4-4036-8175-3E3F96E2EA44}" destId="{95AE5AA9-F176-4AF6-BF95-6D0E4FED7F8A}" srcOrd="1" destOrd="0" parTransId="{2EBFE1B2-990D-4355-A435-6C4EAD941A73}" sibTransId="{D16FE584-CF67-44CE-811B-92A618E34353}"/>
    <dgm:cxn modelId="{1985B56F-FA6D-4A68-B7AD-EC45EF29DB40}" type="presParOf" srcId="{1EA9FFC6-C046-4AA8-B763-D3AACCEB5B04}" destId="{E01AFF82-2144-4B6C-864C-1A930C946F00}" srcOrd="0" destOrd="0" presId="urn:microsoft.com/office/officeart/2005/8/layout/venn2"/>
    <dgm:cxn modelId="{DF1DCE39-5675-4822-9378-8D1C0E8BFD4A}" type="presParOf" srcId="{E01AFF82-2144-4B6C-864C-1A930C946F00}" destId="{9A115E72-F6A6-46BE-9DB9-B241546C7555}" srcOrd="0" destOrd="0" presId="urn:microsoft.com/office/officeart/2005/8/layout/venn2"/>
    <dgm:cxn modelId="{48F63EFF-25E8-4052-9BBC-43BEE5FEA637}" type="presParOf" srcId="{E01AFF82-2144-4B6C-864C-1A930C946F00}" destId="{3EFC1B85-8A00-459E-BF2E-4BAAD073A27F}" srcOrd="1" destOrd="0" presId="urn:microsoft.com/office/officeart/2005/8/layout/venn2"/>
    <dgm:cxn modelId="{82A7C6F6-9B93-4CA6-923A-478DAA543FCE}" type="presParOf" srcId="{1EA9FFC6-C046-4AA8-B763-D3AACCEB5B04}" destId="{C3D497A9-0383-40B4-B028-074998D27B33}" srcOrd="1" destOrd="0" presId="urn:microsoft.com/office/officeart/2005/8/layout/venn2"/>
    <dgm:cxn modelId="{D8F05F29-8822-4274-944C-E5FDB2880F26}" type="presParOf" srcId="{C3D497A9-0383-40B4-B028-074998D27B33}" destId="{4F06F1C2-1532-4D4F-B334-E0DC212E2824}" srcOrd="0" destOrd="0" presId="urn:microsoft.com/office/officeart/2005/8/layout/venn2"/>
    <dgm:cxn modelId="{89CF6FE1-2D27-44B2-BF7D-838F09D9F09C}" type="presParOf" srcId="{C3D497A9-0383-40B4-B028-074998D27B33}" destId="{38227237-B5D1-4AD2-9299-6FA158D658D5}" srcOrd="1" destOrd="0" presId="urn:microsoft.com/office/officeart/2005/8/layout/venn2"/>
    <dgm:cxn modelId="{5D7AC0C1-122D-4B79-A3BF-5C81E22AF971}" type="presParOf" srcId="{1EA9FFC6-C046-4AA8-B763-D3AACCEB5B04}" destId="{BE0EB3E6-E6B3-486D-B938-F71D5C283BF5}" srcOrd="2" destOrd="0" presId="urn:microsoft.com/office/officeart/2005/8/layout/venn2"/>
    <dgm:cxn modelId="{15D6FB06-EB95-46BB-8C40-14EAF81E429A}" type="presParOf" srcId="{BE0EB3E6-E6B3-486D-B938-F71D5C283BF5}" destId="{C6B1DF91-7B7B-4ED0-8A74-BE233F5B749C}" srcOrd="0" destOrd="0" presId="urn:microsoft.com/office/officeart/2005/8/layout/venn2"/>
    <dgm:cxn modelId="{8A7C681E-CD54-483E-BBAF-497521080973}" type="presParOf" srcId="{BE0EB3E6-E6B3-486D-B938-F71D5C283BF5}" destId="{09EF3904-6080-4C43-AF18-E48FD0AC7337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115E72-F6A6-46BE-9DB9-B241546C7555}">
      <dsp:nvSpPr>
        <dsp:cNvPr id="0" name=""/>
        <dsp:cNvSpPr/>
      </dsp:nvSpPr>
      <dsp:spPr>
        <a:xfrm>
          <a:off x="0" y="0"/>
          <a:ext cx="5675782" cy="5276215"/>
        </a:xfrm>
        <a:prstGeom prst="ellipse">
          <a:avLst/>
        </a:pr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Circle </a:t>
          </a:r>
          <a:r>
            <a:rPr lang="de-DE" sz="1600" kern="1200" dirty="0" err="1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of</a:t>
          </a:r>
          <a:r>
            <a:rPr lang="de-DE" sz="1600" kern="12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 </a:t>
          </a:r>
          <a:r>
            <a:rPr lang="de-DE" sz="1600" kern="1200" dirty="0" err="1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concern</a:t>
          </a:r>
          <a:r>
            <a:rPr lang="de-DE" sz="1600" kern="12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 </a:t>
          </a:r>
        </a:p>
      </dsp:txBody>
      <dsp:txXfrm>
        <a:off x="1846048" y="263810"/>
        <a:ext cx="1983686" cy="791432"/>
      </dsp:txXfrm>
    </dsp:sp>
    <dsp:sp modelId="{4F06F1C2-1532-4D4F-B334-E0DC212E2824}">
      <dsp:nvSpPr>
        <dsp:cNvPr id="0" name=""/>
        <dsp:cNvSpPr/>
      </dsp:nvSpPr>
      <dsp:spPr>
        <a:xfrm>
          <a:off x="643552" y="1319053"/>
          <a:ext cx="4237842" cy="3957161"/>
        </a:xfrm>
        <a:prstGeom prst="ellipse">
          <a:avLst/>
        </a:pr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Circle </a:t>
          </a:r>
          <a:r>
            <a:rPr lang="de-DE" sz="1600" kern="1200" dirty="0" err="1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of</a:t>
          </a:r>
          <a:r>
            <a:rPr lang="de-DE" sz="1600" kern="12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 </a:t>
          </a:r>
          <a:r>
            <a:rPr lang="de-DE" sz="1600" kern="1200" dirty="0" err="1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influence</a:t>
          </a:r>
          <a:endParaRPr lang="de-DE" sz="1600" kern="1200" dirty="0">
            <a:solidFill>
              <a:schemeClr val="tx1"/>
            </a:solidFill>
            <a:latin typeface="Plus Jakarta Sans" pitchFamily="2" charset="0"/>
            <a:cs typeface="Plus Jakarta Sans" pitchFamily="2" charset="0"/>
          </a:endParaRPr>
        </a:p>
      </dsp:txBody>
      <dsp:txXfrm>
        <a:off x="1775056" y="1566376"/>
        <a:ext cx="1974834" cy="741967"/>
      </dsp:txXfrm>
    </dsp:sp>
    <dsp:sp modelId="{C6B1DF91-7B7B-4ED0-8A74-BE233F5B749C}">
      <dsp:nvSpPr>
        <dsp:cNvPr id="0" name=""/>
        <dsp:cNvSpPr/>
      </dsp:nvSpPr>
      <dsp:spPr>
        <a:xfrm>
          <a:off x="1417091" y="2638107"/>
          <a:ext cx="2975125" cy="2638107"/>
        </a:xfrm>
        <a:prstGeom prst="ellipse">
          <a:avLst/>
        </a:pr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Circle </a:t>
          </a:r>
          <a:r>
            <a:rPr lang="de-DE" sz="1600" kern="1200" dirty="0" err="1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of</a:t>
          </a:r>
          <a:r>
            <a:rPr lang="de-DE" sz="1600" kern="12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 </a:t>
          </a:r>
          <a:r>
            <a:rPr lang="de-DE" sz="1600" kern="1200" dirty="0" err="1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control</a:t>
          </a:r>
          <a:endParaRPr lang="de-DE" sz="1600" kern="1200" dirty="0">
            <a:solidFill>
              <a:schemeClr val="tx1"/>
            </a:solidFill>
            <a:latin typeface="Plus Jakarta Sans" pitchFamily="2" charset="0"/>
            <a:cs typeface="Plus Jakarta Sans" pitchFamily="2" charset="0"/>
          </a:endParaRPr>
        </a:p>
      </dsp:txBody>
      <dsp:txXfrm>
        <a:off x="1852788" y="3297634"/>
        <a:ext cx="2103731" cy="13190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115E72-F6A6-46BE-9DB9-B241546C7555}">
      <dsp:nvSpPr>
        <dsp:cNvPr id="0" name=""/>
        <dsp:cNvSpPr/>
      </dsp:nvSpPr>
      <dsp:spPr>
        <a:xfrm>
          <a:off x="74201" y="0"/>
          <a:ext cx="3629772" cy="3374241"/>
        </a:xfrm>
        <a:prstGeom prst="ellipse">
          <a:avLst/>
        </a:pr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Circle </a:t>
          </a:r>
          <a:r>
            <a:rPr lang="de-DE" sz="1600" kern="1200" dirty="0" err="1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of</a:t>
          </a:r>
          <a:r>
            <a:rPr lang="de-DE" sz="1600" kern="12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 </a:t>
          </a:r>
          <a:r>
            <a:rPr lang="de-DE" sz="1600" kern="1200" dirty="0" err="1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concern</a:t>
          </a:r>
          <a:r>
            <a:rPr lang="de-DE" sz="1600" kern="12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 </a:t>
          </a:r>
        </a:p>
      </dsp:txBody>
      <dsp:txXfrm>
        <a:off x="1254784" y="168712"/>
        <a:ext cx="1268605" cy="506136"/>
      </dsp:txXfrm>
    </dsp:sp>
    <dsp:sp modelId="{4F06F1C2-1532-4D4F-B334-E0DC212E2824}">
      <dsp:nvSpPr>
        <dsp:cNvPr id="0" name=""/>
        <dsp:cNvSpPr/>
      </dsp:nvSpPr>
      <dsp:spPr>
        <a:xfrm>
          <a:off x="561285" y="843560"/>
          <a:ext cx="2710181" cy="2530680"/>
        </a:xfrm>
        <a:prstGeom prst="ellipse">
          <a:avLst/>
        </a:pr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Circle </a:t>
          </a:r>
          <a:r>
            <a:rPr lang="de-DE" sz="1600" kern="1200" dirty="0" err="1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of</a:t>
          </a:r>
          <a:r>
            <a:rPr lang="de-DE" sz="1600" kern="12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 </a:t>
          </a:r>
          <a:r>
            <a:rPr lang="de-DE" sz="1600" kern="1200" dirty="0" err="1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influence</a:t>
          </a:r>
          <a:endParaRPr lang="de-DE" sz="1600" kern="1200" dirty="0">
            <a:solidFill>
              <a:schemeClr val="tx1"/>
            </a:solidFill>
            <a:latin typeface="Plus Jakarta Sans" pitchFamily="2" charset="0"/>
            <a:cs typeface="Plus Jakarta Sans" pitchFamily="2" charset="0"/>
          </a:endParaRPr>
        </a:p>
      </dsp:txBody>
      <dsp:txXfrm>
        <a:off x="1284904" y="1001727"/>
        <a:ext cx="1262944" cy="474502"/>
      </dsp:txXfrm>
    </dsp:sp>
    <dsp:sp modelId="{C6B1DF91-7B7B-4ED0-8A74-BE233F5B749C}">
      <dsp:nvSpPr>
        <dsp:cNvPr id="0" name=""/>
        <dsp:cNvSpPr/>
      </dsp:nvSpPr>
      <dsp:spPr>
        <a:xfrm>
          <a:off x="1055978" y="1687120"/>
          <a:ext cx="1902650" cy="1687120"/>
        </a:xfrm>
        <a:prstGeom prst="ellipse">
          <a:avLst/>
        </a:pr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Circle </a:t>
          </a:r>
          <a:r>
            <a:rPr lang="de-DE" sz="1600" kern="1200" dirty="0" err="1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of</a:t>
          </a:r>
          <a:r>
            <a:rPr lang="de-DE" sz="1600" kern="1200" dirty="0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 </a:t>
          </a:r>
          <a:r>
            <a:rPr lang="de-DE" sz="1600" kern="1200" dirty="0" err="1">
              <a:solidFill>
                <a:schemeClr val="tx1"/>
              </a:solidFill>
              <a:latin typeface="Plus Jakarta Sans" pitchFamily="2" charset="0"/>
              <a:cs typeface="Plus Jakarta Sans" pitchFamily="2" charset="0"/>
            </a:rPr>
            <a:t>control</a:t>
          </a:r>
          <a:endParaRPr lang="de-DE" sz="1600" kern="1200" dirty="0">
            <a:solidFill>
              <a:schemeClr val="tx1"/>
            </a:solidFill>
            <a:latin typeface="Plus Jakarta Sans" pitchFamily="2" charset="0"/>
            <a:cs typeface="Plus Jakarta Sans" pitchFamily="2" charset="0"/>
          </a:endParaRPr>
        </a:p>
      </dsp:txBody>
      <dsp:txXfrm>
        <a:off x="1334615" y="2108900"/>
        <a:ext cx="1345376" cy="843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5950AB06-9FE3-DF03-8E1C-B5680C3B28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DBFFDF-E8C3-624F-6256-B4A9DDFFF2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46CFF8-9631-F045-BA3A-58BA5806A671}" type="datetimeFigureOut">
              <a:rPr lang="de-DE" smtClean="0"/>
              <a:t>20.08.2026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A335B49-2DBD-E6FC-8A8D-C93123D5B6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929A3A4-ABBD-940A-82CE-1B24DDD40E0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F725-15ED-A74D-95D2-C7261018A1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77263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A6AD94-8F4E-4B4C-B495-5A4B9D407A87}" type="datetimeFigureOut">
              <a:rPr lang="de-DE" smtClean="0"/>
              <a:t>20.08.2026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B86F46-D552-494C-A610-1BCF2B72C7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2248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38490-0928-7AF6-E2DD-D7A9B78F0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0E9F7CB-166E-B4CE-19F1-C38B79634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7970B82-4004-A105-507F-9000F8280F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>
                <a:latin typeface="Plus Jakarta Sans" pitchFamily="2" charset="77"/>
                <a:cs typeface="Plus Jakarta Sans" pitchFamily="2" charset="77"/>
              </a:rPr>
              <a:t>2025 wurden 7 von 9 planetaren Grenzen überschritten.</a:t>
            </a:r>
          </a:p>
          <a:p>
            <a:endParaRPr lang="de-DE" sz="1200" dirty="0">
              <a:latin typeface="Plus Jakarta Sans" pitchFamily="2" charset="77"/>
              <a:cs typeface="Plus Jakarta Sans" pitchFamily="2" charset="77"/>
            </a:endParaRPr>
          </a:p>
          <a:p>
            <a:r>
              <a:rPr lang="de-DE" sz="1200" dirty="0">
                <a:latin typeface="Plus Jakarta Sans" pitchFamily="2" charset="77"/>
                <a:cs typeface="Plus Jakarta Sans" pitchFamily="2" charset="77"/>
              </a:rPr>
              <a:t>World </a:t>
            </a:r>
            <a:r>
              <a:rPr lang="de-DE" sz="1200" dirty="0" err="1">
                <a:latin typeface="Plus Jakarta Sans" pitchFamily="2" charset="77"/>
                <a:cs typeface="Plus Jakarta Sans" pitchFamily="2" charset="77"/>
              </a:rPr>
              <a:t>Economic</a:t>
            </a:r>
            <a:r>
              <a:rPr lang="de-DE" sz="1200" dirty="0">
                <a:latin typeface="Plus Jakarta Sans" pitchFamily="2" charset="77"/>
                <a:cs typeface="Plus Jakarta Sans" pitchFamily="2" charset="77"/>
              </a:rPr>
              <a:t> Forum Global Risk Report  #2: Extremwetter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913215D-C550-99F2-9361-5C756BA153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B86F46-D552-494C-A610-1BCF2B72C761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4210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A0B6F-270C-871A-BBDD-C8B0193FA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3A09C56-A338-09A8-69CC-AE36EAF6C2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72A09C6-A23D-3727-B694-7AA560C079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C4FD26D-C94E-3473-BAF8-12AD211FC0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90A07-72CA-48F3-A600-4E54A369F350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944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E872B-8046-0B0D-B439-538A24BB7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87C3D45-9805-31F0-E477-96E332776C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2A733D0-9C55-BB29-4B2C-C6DD9F9234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4009AFA-223F-440C-FE45-EE01AFF44C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90A07-72CA-48F3-A600-4E54A369F350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7823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B86F46-D552-494C-A610-1BCF2B72C761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8154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505F3FE5-79F7-83BE-2334-EA22DE512BA7}"/>
              </a:ext>
            </a:extLst>
          </p:cNvPr>
          <p:cNvSpPr/>
          <p:nvPr userDrawn="1"/>
        </p:nvSpPr>
        <p:spPr>
          <a:xfrm>
            <a:off x="10451124" y="2945426"/>
            <a:ext cx="3059723" cy="30597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43DFEBA-5CE0-AC19-0B4D-DC61146C5E89}"/>
              </a:ext>
            </a:extLst>
          </p:cNvPr>
          <p:cNvSpPr/>
          <p:nvPr userDrawn="1"/>
        </p:nvSpPr>
        <p:spPr>
          <a:xfrm>
            <a:off x="7983414" y="1723293"/>
            <a:ext cx="3059723" cy="30597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0F50E92-434E-D027-C83B-B2C21D692904}"/>
              </a:ext>
            </a:extLst>
          </p:cNvPr>
          <p:cNvSpPr/>
          <p:nvPr userDrawn="1"/>
        </p:nvSpPr>
        <p:spPr>
          <a:xfrm>
            <a:off x="10451124" y="-1529862"/>
            <a:ext cx="3059723" cy="30597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90B0EB1-0E7D-5124-1582-6814E8AED50C}"/>
              </a:ext>
            </a:extLst>
          </p:cNvPr>
          <p:cNvSpPr/>
          <p:nvPr userDrawn="1"/>
        </p:nvSpPr>
        <p:spPr>
          <a:xfrm>
            <a:off x="2288931" y="4706816"/>
            <a:ext cx="3059723" cy="30597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E6CAB6-A050-401A-A5A7-090A88EBB7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276" y="336917"/>
            <a:ext cx="9144000" cy="1738068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Titel der </a:t>
            </a:r>
            <a:br>
              <a:rPr lang="de-DE" dirty="0"/>
            </a:br>
            <a:r>
              <a:rPr lang="de-DE" dirty="0"/>
              <a:t>Präsentation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BDBB593-97A2-3507-1FCA-F3A3651288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9276" y="226560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 b="0">
                <a:latin typeface="Faculty Glyphic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/ Sprechername</a:t>
            </a:r>
          </a:p>
        </p:txBody>
      </p:sp>
      <p:sp>
        <p:nvSpPr>
          <p:cNvPr id="19" name="Foliennummernplatzhalter 9">
            <a:extLst>
              <a:ext uri="{FF2B5EF4-FFF2-40B4-BE49-F238E27FC236}">
                <a16:creationId xmlns:a16="http://schemas.microsoft.com/office/drawing/2014/main" id="{8A0F42FD-9B61-EB46-474C-3A6F378615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65051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el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505F3FE5-79F7-83BE-2334-EA22DE512BA7}"/>
              </a:ext>
            </a:extLst>
          </p:cNvPr>
          <p:cNvSpPr/>
          <p:nvPr userDrawn="1"/>
        </p:nvSpPr>
        <p:spPr>
          <a:xfrm>
            <a:off x="10451124" y="2945426"/>
            <a:ext cx="3059723" cy="3059723"/>
          </a:xfrm>
          <a:prstGeom prst="ellipse">
            <a:avLst/>
          </a:prstGeom>
          <a:solidFill>
            <a:srgbClr val="659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43DFEBA-5CE0-AC19-0B4D-DC61146C5E89}"/>
              </a:ext>
            </a:extLst>
          </p:cNvPr>
          <p:cNvSpPr/>
          <p:nvPr userDrawn="1"/>
        </p:nvSpPr>
        <p:spPr>
          <a:xfrm>
            <a:off x="7983414" y="1723293"/>
            <a:ext cx="3059723" cy="3059723"/>
          </a:xfrm>
          <a:prstGeom prst="ellipse">
            <a:avLst/>
          </a:prstGeom>
          <a:solidFill>
            <a:srgbClr val="659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0F50E92-434E-D027-C83B-B2C21D692904}"/>
              </a:ext>
            </a:extLst>
          </p:cNvPr>
          <p:cNvSpPr/>
          <p:nvPr userDrawn="1"/>
        </p:nvSpPr>
        <p:spPr>
          <a:xfrm>
            <a:off x="10451124" y="-1529862"/>
            <a:ext cx="3059723" cy="3059723"/>
          </a:xfrm>
          <a:prstGeom prst="ellipse">
            <a:avLst/>
          </a:prstGeom>
          <a:solidFill>
            <a:srgbClr val="659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90B0EB1-0E7D-5124-1582-6814E8AED50C}"/>
              </a:ext>
            </a:extLst>
          </p:cNvPr>
          <p:cNvSpPr/>
          <p:nvPr userDrawn="1"/>
        </p:nvSpPr>
        <p:spPr>
          <a:xfrm>
            <a:off x="2288931" y="4706816"/>
            <a:ext cx="3059723" cy="3059723"/>
          </a:xfrm>
          <a:prstGeom prst="ellipse">
            <a:avLst/>
          </a:prstGeom>
          <a:solidFill>
            <a:srgbClr val="659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E6CAB6-A050-401A-A5A7-090A88EBB7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276" y="336917"/>
            <a:ext cx="9144000" cy="1738068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Titel der </a:t>
            </a:r>
            <a:br>
              <a:rPr lang="de-DE" dirty="0"/>
            </a:br>
            <a:r>
              <a:rPr lang="de-DE" dirty="0"/>
              <a:t>Präsentation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BDBB593-97A2-3507-1FCA-F3A3651288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9276" y="226560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 b="0">
                <a:latin typeface="Faculty Glyphic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/ Sprechername</a:t>
            </a:r>
          </a:p>
        </p:txBody>
      </p:sp>
      <p:sp>
        <p:nvSpPr>
          <p:cNvPr id="19" name="Foliennummernplatzhalter 9">
            <a:extLst>
              <a:ext uri="{FF2B5EF4-FFF2-40B4-BE49-F238E27FC236}">
                <a16:creationId xmlns:a16="http://schemas.microsoft.com/office/drawing/2014/main" id="{8A0F42FD-9B61-EB46-474C-3A6F378615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3586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elfoli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4DF1BF15-99E0-90DA-455A-6CDB4D03A8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D9326681-EE1A-279F-C595-C4E3F93B68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276" y="336917"/>
            <a:ext cx="9144000" cy="1738068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Kapitel</a:t>
            </a:r>
          </a:p>
        </p:txBody>
      </p:sp>
      <p:sp>
        <p:nvSpPr>
          <p:cNvPr id="20" name="Foliennummernplatzhalter 9">
            <a:extLst>
              <a:ext uri="{FF2B5EF4-FFF2-40B4-BE49-F238E27FC236}">
                <a16:creationId xmlns:a16="http://schemas.microsoft.com/office/drawing/2014/main" id="{8B108AFE-385C-EA54-7AFF-3C09135370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8816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Kapitelfolie">
    <p:bg>
      <p:bgPr>
        <a:solidFill>
          <a:srgbClr val="FFDE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4DF1BF15-99E0-90DA-455A-6CDB4D03A8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D9326681-EE1A-279F-C595-C4E3F93B68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276" y="336917"/>
            <a:ext cx="9144000" cy="1738068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Kapitel</a:t>
            </a:r>
          </a:p>
        </p:txBody>
      </p:sp>
      <p:sp>
        <p:nvSpPr>
          <p:cNvPr id="20" name="Foliennummernplatzhalter 9">
            <a:extLst>
              <a:ext uri="{FF2B5EF4-FFF2-40B4-BE49-F238E27FC236}">
                <a16:creationId xmlns:a16="http://schemas.microsoft.com/office/drawing/2014/main" id="{8B108AFE-385C-EA54-7AFF-3C09135370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12075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elfolie">
    <p:bg>
      <p:bgPr>
        <a:solidFill>
          <a:srgbClr val="659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4DF1BF15-99E0-90DA-455A-6CDB4D03A8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D9326681-EE1A-279F-C595-C4E3F93B68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276" y="336917"/>
            <a:ext cx="9144000" cy="1738068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Kapitel</a:t>
            </a:r>
          </a:p>
        </p:txBody>
      </p:sp>
      <p:sp>
        <p:nvSpPr>
          <p:cNvPr id="20" name="Foliennummernplatzhalter 9">
            <a:extLst>
              <a:ext uri="{FF2B5EF4-FFF2-40B4-BE49-F238E27FC236}">
                <a16:creationId xmlns:a16="http://schemas.microsoft.com/office/drawing/2014/main" id="{8B108AFE-385C-EA54-7AFF-3C09135370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361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elfolie">
    <p:bg>
      <p:bgPr>
        <a:solidFill>
          <a:srgbClr val="79DB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4DF1BF15-99E0-90DA-455A-6CDB4D03A8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D9326681-EE1A-279F-C595-C4E3F93B68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276" y="336917"/>
            <a:ext cx="9144000" cy="1738068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Kapitel</a:t>
            </a:r>
          </a:p>
        </p:txBody>
      </p:sp>
      <p:sp>
        <p:nvSpPr>
          <p:cNvPr id="20" name="Foliennummernplatzhalter 9">
            <a:extLst>
              <a:ext uri="{FF2B5EF4-FFF2-40B4-BE49-F238E27FC236}">
                <a16:creationId xmlns:a16="http://schemas.microsoft.com/office/drawing/2014/main" id="{8B108AFE-385C-EA54-7AFF-3C09135370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3538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2B7BE13B-8937-8CAE-52FF-B5D5F74E37B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10400" y="0"/>
            <a:ext cx="5181600" cy="68580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692CB97-F5A1-1C56-F186-A7E2956379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>
            <a:normAutofit/>
          </a:bodyPr>
          <a:lstStyle>
            <a:lvl1pPr>
              <a:defRPr sz="4400">
                <a:latin typeface="Faculty Glyphic" pitchFamily="2" charset="0"/>
              </a:defRPr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9C72059C-4EFC-60B5-DEC4-74E792FFB0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970088"/>
            <a:ext cx="6255995" cy="41211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latin typeface="Plus Jakarta Sans" pitchFamily="2" charset="77"/>
                <a:cs typeface="Plus Jakarta Sans" pitchFamily="2" charset="77"/>
              </a:defRPr>
            </a:lvl1pPr>
            <a:lvl2pPr>
              <a:defRPr b="0" i="0">
                <a:latin typeface="Plus Jakarta Sans" pitchFamily="2" charset="77"/>
                <a:cs typeface="Plus Jakarta Sans" pitchFamily="2" charset="77"/>
              </a:defRPr>
            </a:lvl2pPr>
            <a:lvl3pPr>
              <a:defRPr b="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de-DE" dirty="0"/>
              <a:t>Fließtext</a:t>
            </a:r>
          </a:p>
        </p:txBody>
      </p:sp>
      <p:sp>
        <p:nvSpPr>
          <p:cNvPr id="19" name="Foliennummernplatzhalter 9">
            <a:extLst>
              <a:ext uri="{FF2B5EF4-FFF2-40B4-BE49-F238E27FC236}">
                <a16:creationId xmlns:a16="http://schemas.microsoft.com/office/drawing/2014/main" id="{1F340453-C109-9C56-332F-ADDE1ED963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3997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76BC10-6F63-A683-501F-9347FC0003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>
            <a:lvl1pPr>
              <a:defRPr>
                <a:latin typeface="Faculty Glyphic" pitchFamily="2" charset="0"/>
              </a:defRPr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FE486DE5-8B88-15F8-4AE3-88478B6BC1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970088"/>
            <a:ext cx="10515600" cy="412115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lus Jakarta Sans" pitchFamily="2" charset="77"/>
                <a:cs typeface="Plus Jakarta Sans" pitchFamily="2" charset="77"/>
              </a:defRPr>
            </a:lvl1pPr>
            <a:lvl2pPr>
              <a:defRPr b="0" i="0">
                <a:latin typeface="Plus Jakarta Sans" pitchFamily="2" charset="77"/>
                <a:cs typeface="Plus Jakarta Sans" pitchFamily="2" charset="77"/>
              </a:defRPr>
            </a:lvl2pPr>
            <a:lvl3pPr>
              <a:defRPr b="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de-DE" dirty="0"/>
              <a:t>Fließtext</a:t>
            </a:r>
          </a:p>
        </p:txBody>
      </p:sp>
      <p:sp>
        <p:nvSpPr>
          <p:cNvPr id="9" name="Foliennummernplatzhalter 9">
            <a:extLst>
              <a:ext uri="{FF2B5EF4-FFF2-40B4-BE49-F238E27FC236}">
                <a16:creationId xmlns:a16="http://schemas.microsoft.com/office/drawing/2014/main" id="{A750C160-79A0-896B-517B-D7B06037A4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4000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ey Messa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408FD500-B14E-96B6-CAE2-232F15542177}"/>
              </a:ext>
            </a:extLst>
          </p:cNvPr>
          <p:cNvSpPr/>
          <p:nvPr userDrawn="1"/>
        </p:nvSpPr>
        <p:spPr>
          <a:xfrm>
            <a:off x="2390335" y="4622800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721903-5013-BA7F-67E9-8BD1CD67B463}"/>
              </a:ext>
            </a:extLst>
          </p:cNvPr>
          <p:cNvSpPr/>
          <p:nvPr userDrawn="1"/>
        </p:nvSpPr>
        <p:spPr>
          <a:xfrm>
            <a:off x="620849" y="2654482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C68CAA-759E-BDBD-31AB-1F2024ED9E40}"/>
              </a:ext>
            </a:extLst>
          </p:cNvPr>
          <p:cNvSpPr/>
          <p:nvPr userDrawn="1"/>
        </p:nvSpPr>
        <p:spPr>
          <a:xfrm>
            <a:off x="8763001" y="705338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8E6B008-B91B-16E9-0456-92FEC93F4276}"/>
              </a:ext>
            </a:extLst>
          </p:cNvPr>
          <p:cNvSpPr/>
          <p:nvPr userDrawn="1"/>
        </p:nvSpPr>
        <p:spPr>
          <a:xfrm>
            <a:off x="369276" y="-1620960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E6CAB6-A050-401A-A5A7-090A88EBB7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35200"/>
            <a:ext cx="9144000" cy="2387600"/>
          </a:xfrm>
        </p:spPr>
        <p:txBody>
          <a:bodyPr anchor="ctr"/>
          <a:lstStyle>
            <a:lvl1pPr algn="ctr"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r>
              <a:rPr lang="de-DE" dirty="0"/>
              <a:t>Erkenntnis</a:t>
            </a:r>
          </a:p>
        </p:txBody>
      </p:sp>
      <p:sp>
        <p:nvSpPr>
          <p:cNvPr id="11" name="Foliennummernplatzhalter 9">
            <a:extLst>
              <a:ext uri="{FF2B5EF4-FFF2-40B4-BE49-F238E27FC236}">
                <a16:creationId xmlns:a16="http://schemas.microsoft.com/office/drawing/2014/main" id="{F4AABF7A-E8D6-EDD7-D23A-876C96B10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0873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Key Message">
    <p:bg>
      <p:bgPr>
        <a:solidFill>
          <a:srgbClr val="FFDE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408FD500-B14E-96B6-CAE2-232F15542177}"/>
              </a:ext>
            </a:extLst>
          </p:cNvPr>
          <p:cNvSpPr/>
          <p:nvPr userDrawn="1"/>
        </p:nvSpPr>
        <p:spPr>
          <a:xfrm>
            <a:off x="2390335" y="4622800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721903-5013-BA7F-67E9-8BD1CD67B463}"/>
              </a:ext>
            </a:extLst>
          </p:cNvPr>
          <p:cNvSpPr/>
          <p:nvPr userDrawn="1"/>
        </p:nvSpPr>
        <p:spPr>
          <a:xfrm>
            <a:off x="620849" y="2654482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C68CAA-759E-BDBD-31AB-1F2024ED9E40}"/>
              </a:ext>
            </a:extLst>
          </p:cNvPr>
          <p:cNvSpPr/>
          <p:nvPr userDrawn="1"/>
        </p:nvSpPr>
        <p:spPr>
          <a:xfrm>
            <a:off x="8763001" y="705338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8E6B008-B91B-16E9-0456-92FEC93F4276}"/>
              </a:ext>
            </a:extLst>
          </p:cNvPr>
          <p:cNvSpPr/>
          <p:nvPr userDrawn="1"/>
        </p:nvSpPr>
        <p:spPr>
          <a:xfrm>
            <a:off x="369276" y="-1620960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E6CAB6-A050-401A-A5A7-090A88EBB7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35200"/>
            <a:ext cx="9144000" cy="2387600"/>
          </a:xfrm>
        </p:spPr>
        <p:txBody>
          <a:bodyPr anchor="ctr"/>
          <a:lstStyle>
            <a:lvl1pPr algn="ctr"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r>
              <a:rPr lang="de-DE" dirty="0"/>
              <a:t>Erkenntnis</a:t>
            </a:r>
          </a:p>
        </p:txBody>
      </p:sp>
      <p:sp>
        <p:nvSpPr>
          <p:cNvPr id="11" name="Foliennummernplatzhalter 9">
            <a:extLst>
              <a:ext uri="{FF2B5EF4-FFF2-40B4-BE49-F238E27FC236}">
                <a16:creationId xmlns:a16="http://schemas.microsoft.com/office/drawing/2014/main" id="{F4AABF7A-E8D6-EDD7-D23A-876C96B10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17259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Key Message">
    <p:bg>
      <p:bgPr>
        <a:solidFill>
          <a:srgbClr val="659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408FD500-B14E-96B6-CAE2-232F15542177}"/>
              </a:ext>
            </a:extLst>
          </p:cNvPr>
          <p:cNvSpPr/>
          <p:nvPr userDrawn="1"/>
        </p:nvSpPr>
        <p:spPr>
          <a:xfrm>
            <a:off x="2390335" y="4622800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721903-5013-BA7F-67E9-8BD1CD67B463}"/>
              </a:ext>
            </a:extLst>
          </p:cNvPr>
          <p:cNvSpPr/>
          <p:nvPr userDrawn="1"/>
        </p:nvSpPr>
        <p:spPr>
          <a:xfrm>
            <a:off x="620849" y="2654482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C68CAA-759E-BDBD-31AB-1F2024ED9E40}"/>
              </a:ext>
            </a:extLst>
          </p:cNvPr>
          <p:cNvSpPr/>
          <p:nvPr userDrawn="1"/>
        </p:nvSpPr>
        <p:spPr>
          <a:xfrm>
            <a:off x="8763001" y="705338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8E6B008-B91B-16E9-0456-92FEC93F4276}"/>
              </a:ext>
            </a:extLst>
          </p:cNvPr>
          <p:cNvSpPr/>
          <p:nvPr userDrawn="1"/>
        </p:nvSpPr>
        <p:spPr>
          <a:xfrm>
            <a:off x="369276" y="-1620960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E6CAB6-A050-401A-A5A7-090A88EBB7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35200"/>
            <a:ext cx="9144000" cy="2387600"/>
          </a:xfrm>
        </p:spPr>
        <p:txBody>
          <a:bodyPr anchor="ctr"/>
          <a:lstStyle>
            <a:lvl1pPr algn="ctr"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r>
              <a:rPr lang="de-DE" dirty="0"/>
              <a:t>Erkenntnis</a:t>
            </a:r>
          </a:p>
        </p:txBody>
      </p:sp>
      <p:sp>
        <p:nvSpPr>
          <p:cNvPr id="11" name="Foliennummernplatzhalter 9">
            <a:extLst>
              <a:ext uri="{FF2B5EF4-FFF2-40B4-BE49-F238E27FC236}">
                <a16:creationId xmlns:a16="http://schemas.microsoft.com/office/drawing/2014/main" id="{F4AABF7A-E8D6-EDD7-D23A-876C96B10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86285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A1832981-F781-572F-31CB-1F8DE00DFB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147582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1" name="Foliennummernplatzhalter 9">
            <a:extLst>
              <a:ext uri="{FF2B5EF4-FFF2-40B4-BE49-F238E27FC236}">
                <a16:creationId xmlns:a16="http://schemas.microsoft.com/office/drawing/2014/main" id="{64A5BDD4-2C2E-0617-E376-A0C7D6E521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22321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ergiz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3">
            <a:extLst>
              <a:ext uri="{FF2B5EF4-FFF2-40B4-BE49-F238E27FC236}">
                <a16:creationId xmlns:a16="http://schemas.microsoft.com/office/drawing/2014/main" id="{4C7C5CA4-A2C5-786C-705B-1E2900BB9CF3}"/>
              </a:ext>
            </a:extLst>
          </p:cNvPr>
          <p:cNvSpPr/>
          <p:nvPr userDrawn="1"/>
        </p:nvSpPr>
        <p:spPr>
          <a:xfrm>
            <a:off x="1848440" y="3998259"/>
            <a:ext cx="8837489" cy="7855834"/>
          </a:xfrm>
          <a:prstGeom prst="ellipse">
            <a:avLst/>
          </a:prstGeom>
          <a:solidFill>
            <a:srgbClr val="FFDE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1133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ergiz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3">
            <a:extLst>
              <a:ext uri="{FF2B5EF4-FFF2-40B4-BE49-F238E27FC236}">
                <a16:creationId xmlns:a16="http://schemas.microsoft.com/office/drawing/2014/main" id="{4C7C5CA4-A2C5-786C-705B-1E2900BB9CF3}"/>
              </a:ext>
            </a:extLst>
          </p:cNvPr>
          <p:cNvSpPr/>
          <p:nvPr userDrawn="1"/>
        </p:nvSpPr>
        <p:spPr>
          <a:xfrm>
            <a:off x="1848440" y="3998259"/>
            <a:ext cx="8837489" cy="7855834"/>
          </a:xfrm>
          <a:prstGeom prst="ellipse">
            <a:avLst/>
          </a:prstGeom>
          <a:solidFill>
            <a:srgbClr val="659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918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A1F2F285-0077-5588-B2C6-8E61E00242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69276" y="6446170"/>
            <a:ext cx="1701863" cy="19449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616F566-DB37-9F93-958A-C85E6DAE1B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480684" y="6455895"/>
            <a:ext cx="1342040" cy="184774"/>
          </a:xfrm>
          <a:prstGeom prst="rect">
            <a:avLst/>
          </a:prstGeom>
        </p:spPr>
      </p:pic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144156A-5B76-0659-5E56-8F45BC67B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76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B443705-8D9F-6188-0F1D-2CD12BA4D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9276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Fließtext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4196047A-78F8-FD25-0475-26E9A402A2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02977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3" r:id="rId2"/>
    <p:sldLayoutId id="2147483662" r:id="rId3"/>
    <p:sldLayoutId id="2147483671" r:id="rId4"/>
    <p:sldLayoutId id="2147483668" r:id="rId5"/>
    <p:sldLayoutId id="2147483669" r:id="rId6"/>
    <p:sldLayoutId id="2147483652" r:id="rId7"/>
    <p:sldLayoutId id="2147483650" r:id="rId8"/>
    <p:sldLayoutId id="2147483649" r:id="rId9"/>
    <p:sldLayoutId id="2147483675" r:id="rId10"/>
    <p:sldLayoutId id="2147483672" r:id="rId11"/>
    <p:sldLayoutId id="2147483655" r:id="rId12"/>
    <p:sldLayoutId id="2147483665" r:id="rId13"/>
    <p:sldLayoutId id="214748367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Faculty Glyphic" pitchFamily="2" charset="0"/>
          <a:ea typeface="+mj-ea"/>
          <a:cs typeface="Plus Jakarta Sans" pitchFamily="2" charset="77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Plus Jakarta Sans" pitchFamily="2" charset="77"/>
          <a:ea typeface="+mn-ea"/>
          <a:cs typeface="Plus Jakarta Sans" pitchFamily="2" charset="77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Plus Jakarta Sans Medium" pitchFamily="2" charset="77"/>
          <a:ea typeface="+mn-ea"/>
          <a:cs typeface="Plus Jakarta Sans Medium" pitchFamily="2" charset="77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Plus Jakarta Sans" pitchFamily="2" charset="77"/>
          <a:ea typeface="+mn-ea"/>
          <a:cs typeface="Plus Jakarta Sans" pitchFamily="2" charset="77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Plus Jakarta Sans" pitchFamily="2" charset="77"/>
          <a:ea typeface="+mn-ea"/>
          <a:cs typeface="Plus Jakarta Sans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lus Jakarta Sans" pitchFamily="2" charset="77"/>
          <a:ea typeface="+mn-ea"/>
          <a:cs typeface="Plus Jakarta Sa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hyperlink" Target="https://www.youtube.com/watch?v=tD0aFZkFrFA&amp;list=PLyauyIoqArCNtfcOu07Y06mX2DqQwiVD-&amp;index=2" TargetMode="External"/><Relationship Id="rId4" Type="http://schemas.openxmlformats.org/officeDocument/2006/relationships/diagramLayout" Target="../diagrams/layout1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hyperlink" Target="https://www.youtube.com/watch?v=tD0aFZkFrFA&amp;list=PLyauyIoqArCNtfcOu07Y06mX2DqQwiVD-&amp;index=2" TargetMode="External"/><Relationship Id="rId4" Type="http://schemas.openxmlformats.org/officeDocument/2006/relationships/diagramLayout" Target="../diagrams/layout2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676DB-7828-32CC-C5AA-8FD22590D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platzhalter 3" descr="Ein Bild, das Kreis, Dunkelheit, Licht, Schwarzweiß enthält.&#10;&#10;KI-generierte Inhalte können fehlerhaft sein.">
            <a:extLst>
              <a:ext uri="{FF2B5EF4-FFF2-40B4-BE49-F238E27FC236}">
                <a16:creationId xmlns:a16="http://schemas.microsoft.com/office/drawing/2014/main" id="{EEA62948-D03A-9221-9A1A-8DE93DA81DF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5571" r="5571"/>
          <a:stretch>
            <a:fillRect/>
          </a:stretch>
        </p:blipFill>
        <p:spPr>
          <a:xfrm>
            <a:off x="6272382" y="380613"/>
            <a:ext cx="6096000" cy="6858000"/>
          </a:xfr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423D6DA2-5AC4-439E-D38C-617E5FB9F9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Macht verstehen </a:t>
            </a:r>
          </a:p>
        </p:txBody>
      </p:sp>
    </p:spTree>
    <p:extLst>
      <p:ext uri="{BB962C8B-B14F-4D97-AF65-F5344CB8AC3E}">
        <p14:creationId xmlns:p14="http://schemas.microsoft.com/office/powerpoint/2010/main" val="590541028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442A6-DB03-5595-F818-16480D167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el 36">
            <a:extLst>
              <a:ext uri="{FF2B5EF4-FFF2-40B4-BE49-F238E27FC236}">
                <a16:creationId xmlns:a16="http://schemas.microsoft.com/office/drawing/2014/main" id="{3ED57661-82A0-C748-55B0-170183983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76" y="365125"/>
            <a:ext cx="10515600" cy="2850022"/>
          </a:xfrm>
        </p:spPr>
        <p:txBody>
          <a:bodyPr>
            <a:normAutofit/>
          </a:bodyPr>
          <a:lstStyle/>
          <a:p>
            <a:r>
              <a:rPr lang="en-US" sz="4400" b="0" dirty="0">
                <a:latin typeface="Faculty Glyphic"/>
              </a:rPr>
              <a:t>Circle of Influence</a:t>
            </a:r>
          </a:p>
        </p:txBody>
      </p:sp>
      <p:graphicFrame>
        <p:nvGraphicFramePr>
          <p:cNvPr id="20" name="Diagramm 19">
            <a:extLst>
              <a:ext uri="{FF2B5EF4-FFF2-40B4-BE49-F238E27FC236}">
                <a16:creationId xmlns:a16="http://schemas.microsoft.com/office/drawing/2014/main" id="{7AEEA1F8-2B2E-1CD6-3234-6C18383046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9932404"/>
              </p:ext>
            </p:extLst>
          </p:nvPr>
        </p:nvGraphicFramePr>
        <p:xfrm>
          <a:off x="5873756" y="790892"/>
          <a:ext cx="6409690" cy="5276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Grafik 152" descr="Ein Bild, das Symbol, Grafiken, Screenshot, Design enthält.&#10;&#10;KI-generierte Inhalte können fehlerhaft sein.">
            <a:extLst>
              <a:ext uri="{FF2B5EF4-FFF2-40B4-BE49-F238E27FC236}">
                <a16:creationId xmlns:a16="http://schemas.microsoft.com/office/drawing/2014/main" id="{115C7B63-F920-BBE4-0B52-1CB4D8F22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72388"/>
            <a:ext cx="501650" cy="50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Grafik 116" descr="Ein Bild, das Grafiken, Kreis, Schrift, Screenshot enthält.&#10;&#10;KI-generierte Inhalte können fehlerhaft sein.">
            <a:extLst>
              <a:ext uri="{FF2B5EF4-FFF2-40B4-BE49-F238E27FC236}">
                <a16:creationId xmlns:a16="http://schemas.microsoft.com/office/drawing/2014/main" id="{715510BF-EA7C-0C89-C4D8-042464677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1238"/>
            <a:ext cx="463550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E7D38B96-A709-A66A-6BF3-CEE04EFB4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76" y="1085307"/>
            <a:ext cx="4826786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Bearbeitungszeit: ca. 15-45 min</a:t>
            </a: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 pitchFamily="2" charset="0"/>
              <a:cs typeface="Plus Jakarta Sans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Material: Arbeitsbogen, editierbare Vorlage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 pitchFamily="2" charset="0"/>
              <a:cs typeface="Plus Jakarta Sans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Schritt 1: </a:t>
            </a: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Sammle alle Herausforderungen, die dir (oder euch gemeinsam im Green Team) im Bereich Nachhaltigkeit in deiner Organisation Sorgen machen bzw. wo du Veränderungsbedarfe siehst. Am besten nutzt du hierfür Post-</a:t>
            </a:r>
            <a:r>
              <a:rPr kumimoji="0" lang="de-DE" altLang="de-DE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its</a:t>
            </a: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 oder Karten, die du später neu ordnen kannst.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 pitchFamily="2" charset="0"/>
              <a:cs typeface="Plus Jakarta Sans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Schritt 2:</a:t>
            </a: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 Ordne deine Sorgen und Herausforderungen den drei Kreisen in der Graphik zu. </a:t>
            </a: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 pitchFamily="2" charset="0"/>
              <a:cs typeface="Plus Jakarta Sans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Circle </a:t>
            </a:r>
            <a:r>
              <a:rPr kumimoji="0" lang="de-DE" altLang="de-DE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of</a:t>
            </a: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 </a:t>
            </a:r>
            <a:r>
              <a:rPr kumimoji="0" lang="de-DE" altLang="de-DE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Concern</a:t>
            </a: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 (Bedenken): Dinge, die dich beschäftigen, aber außerhalb deiner Kontrolle liegen (z.B. globale Ereignisse, Gesetze).</a:t>
            </a: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 pitchFamily="2" charset="0"/>
              <a:cs typeface="Plus Jakarta Sans" pitchFamily="2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Circle </a:t>
            </a:r>
            <a:r>
              <a:rPr kumimoji="0" lang="de-DE" altLang="de-DE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of</a:t>
            </a: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 </a:t>
            </a:r>
            <a:r>
              <a:rPr kumimoji="0" lang="de-DE" altLang="de-DE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Influence</a:t>
            </a: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 (Einfluss): Dinge, die du beeinflussen kannst (eigene Einstellung, Kommunikation, Arbeitsweise, Beziehungsqualitäten, Kontakte, Wissen und Kompetenzen).</a:t>
            </a: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 pitchFamily="2" charset="0"/>
              <a:cs typeface="Plus Jakarta Sans" pitchFamily="2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Circle </a:t>
            </a:r>
            <a:r>
              <a:rPr kumimoji="0" lang="de-DE" altLang="de-DE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of</a:t>
            </a: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 Control (Kontrolle): Dinge, die du direkt steuerst (deine eigenen Reaktionen, dein Verhalten, z.B. wie du auf andere zugehst).</a:t>
            </a: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 pitchFamily="2" charset="0"/>
              <a:cs typeface="Plus Jakarta Sans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 pitchFamily="2" charset="0"/>
              <a:cs typeface="Plus Jakarta Sans" pitchFamily="2" charset="0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BDA3FC2-25B3-A9C5-B576-0532B2FCC5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84906"/>
            <a:ext cx="184731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Plus Jakarta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de-DE" altLang="de-DE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kumimoji="0" lang="de-DE" altLang="de-DE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85B960F-1A2A-9CFC-C5A0-6A28CF0BAF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1740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Quellen </a:t>
            </a:r>
            <a:endParaRPr kumimoji="0" lang="de-DE" altLang="de-DE" sz="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Covey, Stephen R. Die 7 Wege zur Effektivität, Gabal Verlag, 2024.</a:t>
            </a:r>
            <a:endParaRPr kumimoji="0" lang="de-DE" altLang="de-DE" sz="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B24FE0B3-056E-BC88-8A4A-B3AF27D26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947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Weitere Literatur, Webseiten, Podcasts und Videos</a:t>
            </a:r>
            <a:endParaRPr kumimoji="0" lang="de-DE" altLang="de-DE" sz="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Video mit Stephen R. Covey: Proaktive Akteure  arbeiten in ihrem Kontrollbereich </a:t>
            </a:r>
            <a:r>
              <a:rPr kumimoji="0" lang="de-DE" altLang="de-DE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Times New Roman" panose="02020603050405020304" pitchFamily="18" charset="0"/>
                <a:hlinkClick r:id="rId10"/>
              </a:rPr>
              <a:t>https://www.youtube.com/watch?v=tD0aFZkFrFA&amp;list=PLyauyIoqArCNtfcOu07Y06mX2DqQwiVD-&amp;index=2</a:t>
            </a:r>
            <a:r>
              <a:rPr kumimoji="0" lang="de-DE" altLang="de-DE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979235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B0142-42B7-F131-125C-31897840F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el 36">
            <a:extLst>
              <a:ext uri="{FF2B5EF4-FFF2-40B4-BE49-F238E27FC236}">
                <a16:creationId xmlns:a16="http://schemas.microsoft.com/office/drawing/2014/main" id="{612EC5D5-5D7A-969D-3707-CCE4B58A8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76" y="365125"/>
            <a:ext cx="10515600" cy="2850022"/>
          </a:xfrm>
        </p:spPr>
        <p:txBody>
          <a:bodyPr>
            <a:normAutofit/>
          </a:bodyPr>
          <a:lstStyle/>
          <a:p>
            <a:r>
              <a:rPr lang="en-US" sz="4400" b="0" dirty="0">
                <a:latin typeface="Faculty Glyphic"/>
              </a:rPr>
              <a:t>Circle of Influence</a:t>
            </a:r>
          </a:p>
        </p:txBody>
      </p:sp>
      <p:graphicFrame>
        <p:nvGraphicFramePr>
          <p:cNvPr id="20" name="Diagramm 19">
            <a:extLst>
              <a:ext uri="{FF2B5EF4-FFF2-40B4-BE49-F238E27FC236}">
                <a16:creationId xmlns:a16="http://schemas.microsoft.com/office/drawing/2014/main" id="{0F483973-07A8-BFA1-D2AD-DDCB957D0E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4732481"/>
              </p:ext>
            </p:extLst>
          </p:nvPr>
        </p:nvGraphicFramePr>
        <p:xfrm>
          <a:off x="7836780" y="1991576"/>
          <a:ext cx="4398563" cy="3374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Grafik 152" descr="Ein Bild, das Symbol, Grafiken, Screenshot, Design enthält.&#10;&#10;KI-generierte Inhalte können fehlerhaft sein.">
            <a:extLst>
              <a:ext uri="{FF2B5EF4-FFF2-40B4-BE49-F238E27FC236}">
                <a16:creationId xmlns:a16="http://schemas.microsoft.com/office/drawing/2014/main" id="{E54A0202-E511-E4BC-E8B2-D05627E89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72388"/>
            <a:ext cx="501650" cy="50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Grafik 116" descr="Ein Bild, das Grafiken, Kreis, Schrift, Screenshot enthält.&#10;&#10;KI-generierte Inhalte können fehlerhaft sein.">
            <a:extLst>
              <a:ext uri="{FF2B5EF4-FFF2-40B4-BE49-F238E27FC236}">
                <a16:creationId xmlns:a16="http://schemas.microsoft.com/office/drawing/2014/main" id="{E561185A-049D-57DE-4479-5399AC3E0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1238"/>
            <a:ext cx="463550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61458650-B419-15B3-0303-2E2FF49697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84906"/>
            <a:ext cx="184731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Plus Jakarta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de-DE" altLang="de-DE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kumimoji="0" lang="de-DE" altLang="de-DE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6FE400C-C4BE-0F5B-A060-C87C643CFA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76" y="1157675"/>
            <a:ext cx="7327623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Schritt 3: </a:t>
            </a: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Verschiebe nun deinen Fokus auf die Dinge, die du wirklich ändern kannst. </a:t>
            </a: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 pitchFamily="2" charset="0"/>
              <a:cs typeface="Plus Jakarta Sans" pitchFamily="2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Lenke deine Aufmerksamkeit bewusst vom äußeren Kreis (</a:t>
            </a:r>
            <a:r>
              <a:rPr kumimoji="0" lang="de-DE" altLang="de-DE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Concern</a:t>
            </a: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) auf deinen Einflussbereich (</a:t>
            </a:r>
            <a:r>
              <a:rPr kumimoji="0" lang="de-DE" altLang="de-DE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Influence</a:t>
            </a: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, Control).</a:t>
            </a: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 pitchFamily="2" charset="0"/>
              <a:cs typeface="Plus Jakarta Sans" pitchFamily="2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Identifiziere, welche Punkte in deinem Einflussbereich die größten Hebel für positive Veränderung bieten.</a:t>
            </a: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 pitchFamily="2" charset="0"/>
              <a:cs typeface="Plus Jakarta Sans" pitchFamily="2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Green Teams Beispiel: Wenn du im Personalbereich arbeitest, kannst du dem Onboarding-Programm eine Einladung ins Green Team beifügen. </a:t>
            </a:r>
            <a:endParaRPr lang="de-DE" altLang="de-DE" sz="1400" dirty="0">
              <a:latin typeface="Plus Jakarta Sans" pitchFamily="2" charset="0"/>
              <a:cs typeface="Plus Jakarta Sans" pitchFamily="2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de-DE" altLang="de-DE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 pitchFamily="2" charset="0"/>
              <a:ea typeface="Aptos" panose="020B0004020202020204" pitchFamily="34" charset="0"/>
              <a:cs typeface="Plus Jakarta Sans" pitchFamily="2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altLang="de-DE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Schritt 4:</a:t>
            </a: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 Proaktiv handeln</a:t>
            </a: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 pitchFamily="2" charset="0"/>
              <a:cs typeface="Plus Jakarta Sans" pitchFamily="2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Nimm die Verantwortung für die Dinge in deinem Einflussbereich an.</a:t>
            </a: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 pitchFamily="2" charset="0"/>
              <a:cs typeface="Plus Jakarta Sans" pitchFamily="2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Was kannst du konkret tun? Zum Beispiel Feedback geben, neue Fähigkeiten lernen, Beziehungen pflegen …</a:t>
            </a: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 pitchFamily="2" charset="0"/>
              <a:cs typeface="Plus Jakarta Sans" pitchFamily="2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Akzeptiere deine Grenzen: erkenne und akzeptiere, was du nicht ändern kannst.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 pitchFamily="2" charset="0"/>
              <a:cs typeface="Plus Jakarta Sans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Schritt 5</a:t>
            </a: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:  Den Einflussbereich schrittweise vergrößern</a:t>
            </a: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 pitchFamily="2" charset="0"/>
              <a:cs typeface="Plus Jakarta Sans" pitchFamily="2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Selbstverstärkende Effekte: durch proaktives Handeln im Einflussbereich wird dieser oft größer.</a:t>
            </a: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 pitchFamily="2" charset="0"/>
              <a:cs typeface="Plus Jakarta Sans" pitchFamily="2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Durch kontinuierliche Weiterbildung, Selbstreflexion kannst du deinen Einfluss- und Kontrollbereich erweitern und stärken. </a:t>
            </a: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 pitchFamily="2" charset="0"/>
              <a:cs typeface="Plus Jakarta Sans" pitchFamily="2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de-DE" altLang="de-D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Plus Jakarta Sans" pitchFamily="2" charset="0"/>
              </a:rPr>
              <a:t>Green Teams Beispiel: Ihr nehmt an einer Schulung zum Thema Wirksamkeit oder Klimakommunikation teil. </a:t>
            </a: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 pitchFamily="2" charset="0"/>
              <a:cs typeface="Plus Jakarta Sans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 pitchFamily="2" charset="0"/>
              <a:cs typeface="Plus Jakarta Sans" pitchFamily="2" charset="0"/>
            </a:endParaRP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1AA4F1B7-EC84-68F6-DD38-9DE46356B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1740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Quellen </a:t>
            </a:r>
            <a:endParaRPr kumimoji="0" lang="de-DE" altLang="de-DE" sz="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Covey, Stephen R. Die 7 Wege zur Effektivität, Gabal Verlag, 2024.</a:t>
            </a:r>
            <a:endParaRPr kumimoji="0" lang="de-DE" altLang="de-DE" sz="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14D12FB6-5F52-5D13-A7B6-EE1A52A67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947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Weitere Literatur, Webseiten, Podcasts und Videos</a:t>
            </a:r>
            <a:endParaRPr kumimoji="0" lang="de-DE" altLang="de-DE" sz="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Video mit Stephen R. Covey: Proaktive Akteure  arbeiten in ihrem Kontrollbereich </a:t>
            </a:r>
            <a:r>
              <a:rPr kumimoji="0" lang="de-DE" altLang="de-DE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Times New Roman" panose="02020603050405020304" pitchFamily="18" charset="0"/>
                <a:hlinkClick r:id="rId10"/>
              </a:rPr>
              <a:t>https://www.youtube.com/watch?v=tD0aFZkFrFA&amp;list=PLyauyIoqArCNtfcOu07Y06mX2DqQwiVD-&amp;index=2</a:t>
            </a:r>
            <a:r>
              <a:rPr kumimoji="0" lang="de-DE" altLang="de-DE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Plus Jakarta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226419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0F699-5BEB-D04A-5E15-1263AC4B8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5387E9C4-C442-212F-E34A-38DF32C556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556" r="5556"/>
          <a:stretch/>
        </p:blipFill>
        <p:spPr/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0FABD397-483F-63A8-575A-19D80B2BBD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Green Teams sind eine gute Antwort.</a:t>
            </a:r>
          </a:p>
        </p:txBody>
      </p:sp>
    </p:spTree>
    <p:extLst>
      <p:ext uri="{BB962C8B-B14F-4D97-AF65-F5344CB8AC3E}">
        <p14:creationId xmlns:p14="http://schemas.microsoft.com/office/powerpoint/2010/main" val="586207720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Office">
  <a:themeElements>
    <a:clrScheme name="Green Teams Netzwerk">
      <a:dk1>
        <a:srgbClr val="303030"/>
      </a:dk1>
      <a:lt1>
        <a:srgbClr val="FFFEEB"/>
      </a:lt1>
      <a:dk2>
        <a:srgbClr val="303030"/>
      </a:dk2>
      <a:lt2>
        <a:srgbClr val="F6F3CA"/>
      </a:lt2>
      <a:accent1>
        <a:srgbClr val="FFDD47"/>
      </a:accent1>
      <a:accent2>
        <a:srgbClr val="FF904F"/>
      </a:accent2>
      <a:accent3>
        <a:srgbClr val="7BDB8F"/>
      </a:accent3>
      <a:accent4>
        <a:srgbClr val="6690FF"/>
      </a:accent4>
      <a:accent5>
        <a:srgbClr val="FFFEEB"/>
      </a:accent5>
      <a:accent6>
        <a:srgbClr val="FFFEEB"/>
      </a:accent6>
      <a:hlink>
        <a:srgbClr val="303030"/>
      </a:hlink>
      <a:folHlink>
        <a:srgbClr val="303030"/>
      </a:folHlink>
    </a:clrScheme>
    <a:fontScheme name="Garamond-Trebuchet M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tx1"/>
          </a:solidFill>
          <a:headEnd type="none" w="med" len="med"/>
          <a:tailEnd type="none" w="med" len="med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cabbcaa-677e-459a-9090-48b3f6c5387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B27055F1926EA47A159F43A8BB0E61D" ma:contentTypeVersion="13" ma:contentTypeDescription="Ein neues Dokument erstellen." ma:contentTypeScope="" ma:versionID="de0bd4be1a211f051ba515be7a2f5201">
  <xsd:schema xmlns:xsd="http://www.w3.org/2001/XMLSchema" xmlns:xs="http://www.w3.org/2001/XMLSchema" xmlns:p="http://schemas.microsoft.com/office/2006/metadata/properties" xmlns:ns2="2cabbcaa-677e-459a-9090-48b3f6c53872" targetNamespace="http://schemas.microsoft.com/office/2006/metadata/properties" ma:root="true" ma:fieldsID="b8049e84afc71638ad549cd7fa0e7f4a" ns2:_="">
    <xsd:import namespace="2cabbcaa-677e-459a-9090-48b3f6c538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abbcaa-677e-459a-9090-48b3f6c538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b81137b5-2b32-47e5-b3e3-5e64a9dc5b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97E6FA7-829A-4090-B6D4-512F42426AB4}">
  <ds:schemaRefs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microsoft.com/office/2006/documentManagement/types"/>
    <ds:schemaRef ds:uri="2cabbcaa-677e-459a-9090-48b3f6c53872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D26ED69-A017-48E3-8613-E8890A67F44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0445FE-45E6-4090-8CC8-7720B5EC54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abbcaa-677e-459a-9090-48b3f6c538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507</Words>
  <Application>Microsoft Office PowerPoint</Application>
  <PresentationFormat>Breitbild</PresentationFormat>
  <Paragraphs>52</Paragraphs>
  <Slides>4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11" baseType="lpstr">
      <vt:lpstr>Aptos</vt:lpstr>
      <vt:lpstr>Arial</vt:lpstr>
      <vt:lpstr>Faculty Glyphic</vt:lpstr>
      <vt:lpstr>Plus Jakarta Sans</vt:lpstr>
      <vt:lpstr>Plus Jakarta Sans Medium</vt:lpstr>
      <vt:lpstr>Wingdings</vt:lpstr>
      <vt:lpstr>Office</vt:lpstr>
      <vt:lpstr>Macht verstehen </vt:lpstr>
      <vt:lpstr>Circle of Influence</vt:lpstr>
      <vt:lpstr>Circle of Influence</vt:lpstr>
      <vt:lpstr>Green Teams sind eine gute Antwort.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Maximilian Mauracher</dc:creator>
  <cp:lastModifiedBy>Blazejewski, Susanne</cp:lastModifiedBy>
  <cp:revision>40</cp:revision>
  <cp:lastPrinted>2026-01-14T07:43:33Z</cp:lastPrinted>
  <dcterms:created xsi:type="dcterms:W3CDTF">2025-05-27T08:37:09Z</dcterms:created>
  <dcterms:modified xsi:type="dcterms:W3CDTF">2026-08-20T12:51:57Z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0x0101007B27055F1926EA47A159F43A8BB0E61D</vt:lpwstr>
  </property>
  <property fmtid="{D5CDD505-2E9C-101B-9397-08002B2CF9AE}" pid="3" name="MediaServiceImageTags">
    <vt:lpwstr/>
  </property>
</Properties>
</file>