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944" r:id="rId5"/>
    <p:sldId id="949" r:id="rId6"/>
    <p:sldId id="909" r:id="rId7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48"/>
    <a:srgbClr val="FF904F"/>
    <a:srgbClr val="F6FAF9"/>
    <a:srgbClr val="6590FF"/>
    <a:srgbClr val="79DB8E"/>
    <a:srgbClr val="FF9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6E8EFA-BF02-4214-BF93-158DEA8D0D9B}" v="1" dt="2026-08-20T13:20:46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50"/>
    <p:restoredTop sz="96247" autoAdjust="0"/>
  </p:normalViewPr>
  <p:slideViewPr>
    <p:cSldViewPr snapToGrid="0">
      <p:cViewPr varScale="1">
        <p:scale>
          <a:sx n="155" d="100"/>
          <a:sy n="155" d="100"/>
        </p:scale>
        <p:origin x="2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0" d="100"/>
          <a:sy n="110" d="100"/>
        </p:scale>
        <p:origin x="454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zejewski, Susanne" userId="ccc14728-d547-4348-be12-d1951f60b001" providerId="ADAL" clId="{DF920F4B-5E7E-456F-A3BA-A8835D0A4068}"/>
    <pc:docChg chg="custSel delSld modSld">
      <pc:chgData name="Blazejewski, Susanne" userId="ccc14728-d547-4348-be12-d1951f60b001" providerId="ADAL" clId="{DF920F4B-5E7E-456F-A3BA-A8835D0A4068}" dt="2026-08-20T13:30:28.274" v="598" actId="20577"/>
      <pc:docMkLst>
        <pc:docMk/>
      </pc:docMkLst>
      <pc:sldChg chg="del">
        <pc:chgData name="Blazejewski, Susanne" userId="ccc14728-d547-4348-be12-d1951f60b001" providerId="ADAL" clId="{DF920F4B-5E7E-456F-A3BA-A8835D0A4068}" dt="2026-08-20T13:18:43.686" v="0" actId="47"/>
        <pc:sldMkLst>
          <pc:docMk/>
          <pc:sldMk cId="2018979235" sldId="946"/>
        </pc:sldMkLst>
      </pc:sldChg>
      <pc:sldChg chg="del">
        <pc:chgData name="Blazejewski, Susanne" userId="ccc14728-d547-4348-be12-d1951f60b001" providerId="ADAL" clId="{DF920F4B-5E7E-456F-A3BA-A8835D0A4068}" dt="2026-08-20T13:18:43.686" v="0" actId="47"/>
        <pc:sldMkLst>
          <pc:docMk/>
          <pc:sldMk cId="557750082" sldId="947"/>
        </pc:sldMkLst>
      </pc:sldChg>
      <pc:sldChg chg="del">
        <pc:chgData name="Blazejewski, Susanne" userId="ccc14728-d547-4348-be12-d1951f60b001" providerId="ADAL" clId="{DF920F4B-5E7E-456F-A3BA-A8835D0A4068}" dt="2026-08-20T13:18:47.305" v="1" actId="47"/>
        <pc:sldMkLst>
          <pc:docMk/>
          <pc:sldMk cId="1900556613" sldId="948"/>
        </pc:sldMkLst>
      </pc:sldChg>
      <pc:sldChg chg="addSp delSp modSp mod">
        <pc:chgData name="Blazejewski, Susanne" userId="ccc14728-d547-4348-be12-d1951f60b001" providerId="ADAL" clId="{DF920F4B-5E7E-456F-A3BA-A8835D0A4068}" dt="2026-08-20T13:30:28.274" v="598" actId="20577"/>
        <pc:sldMkLst>
          <pc:docMk/>
          <pc:sldMk cId="2530471529" sldId="949"/>
        </pc:sldMkLst>
        <pc:spChg chg="add del mod">
          <ac:chgData name="Blazejewski, Susanne" userId="ccc14728-d547-4348-be12-d1951f60b001" providerId="ADAL" clId="{DF920F4B-5E7E-456F-A3BA-A8835D0A4068}" dt="2026-08-20T13:23:58.233" v="437" actId="478"/>
          <ac:spMkLst>
            <pc:docMk/>
            <pc:sldMk cId="2530471529" sldId="949"/>
            <ac:spMk id="4" creationId="{59780CE9-CB90-AEAF-C2A6-BA28A4A52088}"/>
          </ac:spMkLst>
        </pc:spChg>
        <pc:spChg chg="mod">
          <ac:chgData name="Blazejewski, Susanne" userId="ccc14728-d547-4348-be12-d1951f60b001" providerId="ADAL" clId="{DF920F4B-5E7E-456F-A3BA-A8835D0A4068}" dt="2026-08-20T13:23:55.143" v="436" actId="113"/>
          <ac:spMkLst>
            <pc:docMk/>
            <pc:sldMk cId="2530471529" sldId="949"/>
            <ac:spMk id="17" creationId="{D3D6BDEC-4375-C6A2-F6F2-7B7F6B588C0F}"/>
          </ac:spMkLst>
        </pc:spChg>
        <pc:spChg chg="mod">
          <ac:chgData name="Blazejewski, Susanne" userId="ccc14728-d547-4348-be12-d1951f60b001" providerId="ADAL" clId="{DF920F4B-5E7E-456F-A3BA-A8835D0A4068}" dt="2026-08-20T13:25:46.054" v="597" actId="20577"/>
          <ac:spMkLst>
            <pc:docMk/>
            <pc:sldMk cId="2530471529" sldId="949"/>
            <ac:spMk id="37" creationId="{901E0E41-C9B5-368B-9768-685D4FF02766}"/>
          </ac:spMkLst>
        </pc:spChg>
        <pc:grpChg chg="del">
          <ac:chgData name="Blazejewski, Susanne" userId="ccc14728-d547-4348-be12-d1951f60b001" providerId="ADAL" clId="{DF920F4B-5E7E-456F-A3BA-A8835D0A4068}" dt="2026-08-20T13:19:00.983" v="28" actId="478"/>
          <ac:grpSpMkLst>
            <pc:docMk/>
            <pc:sldMk cId="2530471529" sldId="949"/>
            <ac:grpSpMk id="18" creationId="{3AC37D82-9E6A-4BFD-5014-50E4BF1E5D68}"/>
          </ac:grpSpMkLst>
        </pc:grpChg>
        <pc:graphicFrameChg chg="add mod modGraphic">
          <ac:chgData name="Blazejewski, Susanne" userId="ccc14728-d547-4348-be12-d1951f60b001" providerId="ADAL" clId="{DF920F4B-5E7E-456F-A3BA-A8835D0A4068}" dt="2026-08-20T13:30:28.274" v="598" actId="20577"/>
          <ac:graphicFrameMkLst>
            <pc:docMk/>
            <pc:sldMk cId="2530471529" sldId="949"/>
            <ac:graphicFrameMk id="2" creationId="{54876268-CB42-7630-9DDA-DD15649F3EA9}"/>
          </ac:graphicFrameMkLst>
        </pc:graphicFrameChg>
      </pc:sldChg>
      <pc:sldChg chg="del">
        <pc:chgData name="Blazejewski, Susanne" userId="ccc14728-d547-4348-be12-d1951f60b001" providerId="ADAL" clId="{DF920F4B-5E7E-456F-A3BA-A8835D0A4068}" dt="2026-08-20T13:18:43.686" v="0" actId="47"/>
        <pc:sldMkLst>
          <pc:docMk/>
          <pc:sldMk cId="265537518" sldId="950"/>
        </pc:sldMkLst>
      </pc:sldChg>
      <pc:sldChg chg="del">
        <pc:chgData name="Blazejewski, Susanne" userId="ccc14728-d547-4348-be12-d1951f60b001" providerId="ADAL" clId="{DF920F4B-5E7E-456F-A3BA-A8835D0A4068}" dt="2026-08-20T13:18:43.686" v="0" actId="47"/>
        <pc:sldMkLst>
          <pc:docMk/>
          <pc:sldMk cId="1904227097" sldId="951"/>
        </pc:sldMkLst>
      </pc:sldChg>
      <pc:sldChg chg="del">
        <pc:chgData name="Blazejewski, Susanne" userId="ccc14728-d547-4348-be12-d1951f60b001" providerId="ADAL" clId="{DF920F4B-5E7E-456F-A3BA-A8835D0A4068}" dt="2026-08-20T13:18:43.686" v="0" actId="47"/>
        <pc:sldMkLst>
          <pc:docMk/>
          <pc:sldMk cId="4158702343" sldId="95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950AB06-9FE3-DF03-8E1C-B5680C3B28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2DBFFDF-E8C3-624F-6256-B4A9DDFFF2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6CFF8-9631-F045-BA3A-58BA5806A671}" type="datetimeFigureOut">
              <a:rPr lang="de-DE" smtClean="0"/>
              <a:t>20.08.2026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A335B49-2DBD-E6FC-8A8D-C93123D5B6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929A3A4-ABBD-940A-82CE-1B24DDD40E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F725-15ED-A74D-95D2-C7261018A1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726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6AD94-8F4E-4B4C-B495-5A4B9D407A87}" type="datetimeFigureOut">
              <a:rPr lang="de-DE" smtClean="0"/>
              <a:t>20.08.2026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B86F46-D552-494C-A610-1BCF2B72C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248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38490-0928-7AF6-E2DD-D7A9B78F0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0E9F7CB-166E-B4CE-19F1-C38B79634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7970B82-4004-A105-507F-9000F8280F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2025 wurden 7 von 9 planetaren Grenzen überschritten.</a:t>
            </a:r>
          </a:p>
          <a:p>
            <a:endParaRPr lang="de-DE" sz="1200" dirty="0">
              <a:latin typeface="Plus Jakarta Sans" pitchFamily="2" charset="77"/>
              <a:cs typeface="Plus Jakarta Sans" pitchFamily="2" charset="77"/>
            </a:endParaRPr>
          </a:p>
          <a:p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World </a:t>
            </a:r>
            <a:r>
              <a:rPr lang="de-DE" sz="1200" dirty="0" err="1">
                <a:latin typeface="Plus Jakarta Sans" pitchFamily="2" charset="77"/>
                <a:cs typeface="Plus Jakarta Sans" pitchFamily="2" charset="77"/>
              </a:rPr>
              <a:t>Economic</a:t>
            </a:r>
            <a:r>
              <a:rPr lang="de-DE" sz="1200" dirty="0">
                <a:latin typeface="Plus Jakarta Sans" pitchFamily="2" charset="77"/>
                <a:cs typeface="Plus Jakarta Sans" pitchFamily="2" charset="77"/>
              </a:rPr>
              <a:t> Forum Global Risk Report  #2: Extremwetter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13215D-C550-99F2-9361-5C756BA153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86F46-D552-494C-A610-1BCF2B72C76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4210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90065-4032-CA2D-A7DF-E18CB7B05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3868DFD-FD49-6CB0-B2E2-1FDA5109A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60B522F-CB37-A189-EB0C-F4473BE0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9DF295F-ABC6-24A3-E467-1BE3DEE499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190A07-72CA-48F3-A600-4E54A369F35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0227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B86F46-D552-494C-A610-1BCF2B72C761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154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05F3FE5-79F7-83BE-2334-EA22DE512BA7}"/>
              </a:ext>
            </a:extLst>
          </p:cNvPr>
          <p:cNvSpPr/>
          <p:nvPr userDrawn="1"/>
        </p:nvSpPr>
        <p:spPr>
          <a:xfrm>
            <a:off x="10451124" y="2945426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3DFEBA-5CE0-AC19-0B4D-DC61146C5E89}"/>
              </a:ext>
            </a:extLst>
          </p:cNvPr>
          <p:cNvSpPr/>
          <p:nvPr userDrawn="1"/>
        </p:nvSpPr>
        <p:spPr>
          <a:xfrm>
            <a:off x="7983414" y="1723293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F50E92-434E-D027-C83B-B2C21D692904}"/>
              </a:ext>
            </a:extLst>
          </p:cNvPr>
          <p:cNvSpPr/>
          <p:nvPr userDrawn="1"/>
        </p:nvSpPr>
        <p:spPr>
          <a:xfrm>
            <a:off x="10451124" y="-1529862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0B0EB1-0E7D-5124-1582-6814E8AED50C}"/>
              </a:ext>
            </a:extLst>
          </p:cNvPr>
          <p:cNvSpPr/>
          <p:nvPr userDrawn="1"/>
        </p:nvSpPr>
        <p:spPr>
          <a:xfrm>
            <a:off x="2288931" y="4706816"/>
            <a:ext cx="3059723" cy="30597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DBB593-97A2-3507-1FCA-F3A365128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9276" y="226560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0">
                <a:latin typeface="Faculty Glyphic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/ Sprechername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8A0F42FD-9B61-EB46-474C-3A6F37861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5051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505F3FE5-79F7-83BE-2334-EA22DE512BA7}"/>
              </a:ext>
            </a:extLst>
          </p:cNvPr>
          <p:cNvSpPr/>
          <p:nvPr userDrawn="1"/>
        </p:nvSpPr>
        <p:spPr>
          <a:xfrm>
            <a:off x="10451124" y="2945426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3DFEBA-5CE0-AC19-0B4D-DC61146C5E89}"/>
              </a:ext>
            </a:extLst>
          </p:cNvPr>
          <p:cNvSpPr/>
          <p:nvPr userDrawn="1"/>
        </p:nvSpPr>
        <p:spPr>
          <a:xfrm>
            <a:off x="7983414" y="1723293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F50E92-434E-D027-C83B-B2C21D692904}"/>
              </a:ext>
            </a:extLst>
          </p:cNvPr>
          <p:cNvSpPr/>
          <p:nvPr userDrawn="1"/>
        </p:nvSpPr>
        <p:spPr>
          <a:xfrm>
            <a:off x="10451124" y="-1529862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0B0EB1-0E7D-5124-1582-6814E8AED50C}"/>
              </a:ext>
            </a:extLst>
          </p:cNvPr>
          <p:cNvSpPr/>
          <p:nvPr userDrawn="1"/>
        </p:nvSpPr>
        <p:spPr>
          <a:xfrm>
            <a:off x="2288931" y="4706816"/>
            <a:ext cx="3059723" cy="3059723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Titel der </a:t>
            </a:r>
            <a:br>
              <a:rPr lang="de-DE" dirty="0"/>
            </a:br>
            <a:r>
              <a:rPr lang="de-DE" dirty="0"/>
              <a:t>Präsentation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BDBB593-97A2-3507-1FCA-F3A3651288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9276" y="226560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 b="0">
                <a:latin typeface="Faculty Glyphic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Untertitel / Sprechername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8A0F42FD-9B61-EB46-474C-3A6F378615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3586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881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apitelfolie">
    <p:bg>
      <p:bgPr>
        <a:solidFill>
          <a:srgbClr val="FFD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207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folie">
    <p:bg>
      <p:bgPr>
        <a:solidFill>
          <a:srgbClr val="659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361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apitelfolie">
    <p:bg>
      <p:bgPr>
        <a:solidFill>
          <a:srgbClr val="79DB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4DF1BF15-99E0-90DA-455A-6CDB4D03A8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9326681-EE1A-279F-C595-C4E3F93B68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9276" y="336917"/>
            <a:ext cx="9144000" cy="1738068"/>
          </a:xfr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Kapitel</a:t>
            </a:r>
          </a:p>
        </p:txBody>
      </p:sp>
      <p:sp>
        <p:nvSpPr>
          <p:cNvPr id="20" name="Foliennummernplatzhalter 9">
            <a:extLst>
              <a:ext uri="{FF2B5EF4-FFF2-40B4-BE49-F238E27FC236}">
                <a16:creationId xmlns:a16="http://schemas.microsoft.com/office/drawing/2014/main" id="{8B108AFE-385C-EA54-7AFF-3C0913537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353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2B7BE13B-8937-8CAE-52FF-B5D5F74E37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0400" y="0"/>
            <a:ext cx="5181600" cy="68580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92CB97-F5A1-1C56-F186-A7E2956379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>
            <a:normAutofit/>
          </a:bodyPr>
          <a:lstStyle>
            <a:lvl1pPr>
              <a:defRPr sz="4400">
                <a:latin typeface="Faculty Glyphic" pitchFamily="2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9C72059C-4EFC-60B5-DEC4-74E792FFB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970088"/>
            <a:ext cx="6255995" cy="41211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 i="0">
                <a:latin typeface="Plus Jakarta Sans" pitchFamily="2" charset="77"/>
                <a:cs typeface="Plus Jakarta Sans" pitchFamily="2" charset="77"/>
              </a:defRPr>
            </a:lvl1pPr>
            <a:lvl2pPr>
              <a:defRPr b="0" i="0">
                <a:latin typeface="Plus Jakarta Sans" pitchFamily="2" charset="77"/>
                <a:cs typeface="Plus Jakarta Sans" pitchFamily="2" charset="77"/>
              </a:defRPr>
            </a:lvl2pPr>
            <a:lvl3pPr>
              <a:defRPr b="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de-DE" dirty="0"/>
              <a:t>Fließtext</a:t>
            </a:r>
          </a:p>
        </p:txBody>
      </p:sp>
      <p:sp>
        <p:nvSpPr>
          <p:cNvPr id="19" name="Foliennummernplatzhalter 9">
            <a:extLst>
              <a:ext uri="{FF2B5EF4-FFF2-40B4-BE49-F238E27FC236}">
                <a16:creationId xmlns:a16="http://schemas.microsoft.com/office/drawing/2014/main" id="{1F340453-C109-9C56-332F-ADDE1ED96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3997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76BC10-6F63-A683-501F-9347FC0003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>
                <a:latin typeface="Faculty Glyphic" pitchFamily="2" charset="0"/>
              </a:defRPr>
            </a:lvl1pPr>
          </a:lstStyle>
          <a:p>
            <a:r>
              <a:rPr lang="de-DE" dirty="0"/>
              <a:t>Überschrift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E486DE5-8B88-15F8-4AE3-88478B6BC1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1970088"/>
            <a:ext cx="10515600" cy="412115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Plus Jakarta Sans" pitchFamily="2" charset="77"/>
                <a:cs typeface="Plus Jakarta Sans" pitchFamily="2" charset="77"/>
              </a:defRPr>
            </a:lvl1pPr>
            <a:lvl2pPr>
              <a:defRPr b="0" i="0">
                <a:latin typeface="Plus Jakarta Sans" pitchFamily="2" charset="77"/>
                <a:cs typeface="Plus Jakarta Sans" pitchFamily="2" charset="77"/>
              </a:defRPr>
            </a:lvl2pPr>
            <a:lvl3pPr>
              <a:defRPr b="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de-DE" dirty="0"/>
              <a:t>Fließtext</a:t>
            </a:r>
          </a:p>
        </p:txBody>
      </p:sp>
      <p:sp>
        <p:nvSpPr>
          <p:cNvPr id="9" name="Foliennummernplatzhalter 9">
            <a:extLst>
              <a:ext uri="{FF2B5EF4-FFF2-40B4-BE49-F238E27FC236}">
                <a16:creationId xmlns:a16="http://schemas.microsoft.com/office/drawing/2014/main" id="{A750C160-79A0-896B-517B-D7B06037A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4000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ey Mess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0873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ey Message">
    <p:bg>
      <p:bgPr>
        <a:solidFill>
          <a:srgbClr val="FFDE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725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Key Message">
    <p:bg>
      <p:bgPr>
        <a:solidFill>
          <a:srgbClr val="659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408FD500-B14E-96B6-CAE2-232F15542177}"/>
              </a:ext>
            </a:extLst>
          </p:cNvPr>
          <p:cNvSpPr/>
          <p:nvPr userDrawn="1"/>
        </p:nvSpPr>
        <p:spPr>
          <a:xfrm>
            <a:off x="2390335" y="462280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721903-5013-BA7F-67E9-8BD1CD67B463}"/>
              </a:ext>
            </a:extLst>
          </p:cNvPr>
          <p:cNvSpPr/>
          <p:nvPr userDrawn="1"/>
        </p:nvSpPr>
        <p:spPr>
          <a:xfrm>
            <a:off x="620849" y="2654482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BC68CAA-759E-BDBD-31AB-1F2024ED9E40}"/>
              </a:ext>
            </a:extLst>
          </p:cNvPr>
          <p:cNvSpPr/>
          <p:nvPr userDrawn="1"/>
        </p:nvSpPr>
        <p:spPr>
          <a:xfrm>
            <a:off x="8763001" y="705338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8E6B008-B91B-16E9-0456-92FEC93F4276}"/>
              </a:ext>
            </a:extLst>
          </p:cNvPr>
          <p:cNvSpPr/>
          <p:nvPr userDrawn="1"/>
        </p:nvSpPr>
        <p:spPr>
          <a:xfrm>
            <a:off x="369276" y="-1620960"/>
            <a:ext cx="3059723" cy="3059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8E6CAB6-A050-401A-A5A7-090A88EBB7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/>
          <a:lstStyle>
            <a:lvl1pPr algn="ctr">
              <a:defRPr sz="6000" b="1" i="0">
                <a:latin typeface="Plus Jakarta Sans" pitchFamily="2" charset="77"/>
                <a:cs typeface="Plus Jakarta Sans" pitchFamily="2" charset="77"/>
              </a:defRPr>
            </a:lvl1pPr>
          </a:lstStyle>
          <a:p>
            <a:r>
              <a:rPr lang="de-DE" dirty="0"/>
              <a:t>Erkenntnis</a:t>
            </a:r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F4AABF7A-E8D6-EDD7-D23A-876C96B10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6285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A1832981-F781-572F-31CB-1F8DE00DFB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147582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1" name="Foliennummernplatzhalter 9">
            <a:extLst>
              <a:ext uri="{FF2B5EF4-FFF2-40B4-BE49-F238E27FC236}">
                <a16:creationId xmlns:a16="http://schemas.microsoft.com/office/drawing/2014/main" id="{64A5BDD4-2C2E-0617-E376-A0C7D6E52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2321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ergiz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">
            <a:extLst>
              <a:ext uri="{FF2B5EF4-FFF2-40B4-BE49-F238E27FC236}">
                <a16:creationId xmlns:a16="http://schemas.microsoft.com/office/drawing/2014/main" id="{4C7C5CA4-A2C5-786C-705B-1E2900BB9CF3}"/>
              </a:ext>
            </a:extLst>
          </p:cNvPr>
          <p:cNvSpPr/>
          <p:nvPr userDrawn="1"/>
        </p:nvSpPr>
        <p:spPr>
          <a:xfrm>
            <a:off x="1848440" y="3998259"/>
            <a:ext cx="8837489" cy="7855834"/>
          </a:xfrm>
          <a:prstGeom prst="ellipse">
            <a:avLst/>
          </a:prstGeom>
          <a:solidFill>
            <a:srgbClr val="FFDE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1133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ergiz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">
            <a:extLst>
              <a:ext uri="{FF2B5EF4-FFF2-40B4-BE49-F238E27FC236}">
                <a16:creationId xmlns:a16="http://schemas.microsoft.com/office/drawing/2014/main" id="{4C7C5CA4-A2C5-786C-705B-1E2900BB9CF3}"/>
              </a:ext>
            </a:extLst>
          </p:cNvPr>
          <p:cNvSpPr/>
          <p:nvPr userDrawn="1"/>
        </p:nvSpPr>
        <p:spPr>
          <a:xfrm>
            <a:off x="1848440" y="3998259"/>
            <a:ext cx="8837489" cy="7855834"/>
          </a:xfrm>
          <a:prstGeom prst="ellipse">
            <a:avLst/>
          </a:prstGeom>
          <a:solidFill>
            <a:srgbClr val="659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1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1F2F285-0077-5588-B2C6-8E61E00242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9276" y="6446170"/>
            <a:ext cx="1701863" cy="19449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616F566-DB37-9F93-958A-C85E6DAE1B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80684" y="6455895"/>
            <a:ext cx="1342040" cy="184774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144156A-5B76-0659-5E56-8F45BC67B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B443705-8D9F-6188-0F1D-2CD12BA4D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9276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Fließtext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4196047A-78F8-FD25-0475-26E9A402A2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 i="0">
                <a:solidFill>
                  <a:schemeClr val="tx1"/>
                </a:solidFill>
                <a:latin typeface="Plus Jakarta Sans" pitchFamily="2" charset="77"/>
                <a:cs typeface="Plus Jakarta Sans" pitchFamily="2" charset="77"/>
              </a:defRPr>
            </a:lvl1pPr>
          </a:lstStyle>
          <a:p>
            <a:fld id="{837021BF-803E-7945-A4E8-044749915ED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297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3" r:id="rId2"/>
    <p:sldLayoutId id="2147483662" r:id="rId3"/>
    <p:sldLayoutId id="2147483671" r:id="rId4"/>
    <p:sldLayoutId id="2147483668" r:id="rId5"/>
    <p:sldLayoutId id="2147483669" r:id="rId6"/>
    <p:sldLayoutId id="2147483652" r:id="rId7"/>
    <p:sldLayoutId id="2147483650" r:id="rId8"/>
    <p:sldLayoutId id="2147483649" r:id="rId9"/>
    <p:sldLayoutId id="2147483675" r:id="rId10"/>
    <p:sldLayoutId id="2147483672" r:id="rId11"/>
    <p:sldLayoutId id="2147483655" r:id="rId12"/>
    <p:sldLayoutId id="2147483665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Faculty Glyphic" pitchFamily="2" charset="0"/>
          <a:ea typeface="+mj-ea"/>
          <a:cs typeface="Plus Jakarta Sans" pitchFamily="2" charset="77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Plus Jakarta Sans Medium" pitchFamily="2" charset="77"/>
          <a:ea typeface="+mn-ea"/>
          <a:cs typeface="Plus Jakarta Sans Medium" pitchFamily="2" charset="77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" pitchFamily="2" charset="77"/>
          <a:ea typeface="+mn-ea"/>
          <a:cs typeface="Plus Jakarta Sa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676DB-7828-32CC-C5AA-8FD22590D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3" descr="Ein Bild, das Kreis, Dunkelheit, Licht, Schwarzweiß enthält.&#10;&#10;KI-generierte Inhalte können fehlerhaft sein.">
            <a:extLst>
              <a:ext uri="{FF2B5EF4-FFF2-40B4-BE49-F238E27FC236}">
                <a16:creationId xmlns:a16="http://schemas.microsoft.com/office/drawing/2014/main" id="{EEA62948-D03A-9221-9A1A-8DE93DA81D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5571" r="5571"/>
          <a:stretch>
            <a:fillRect/>
          </a:stretch>
        </p:blipFill>
        <p:spPr>
          <a:xfrm>
            <a:off x="6272382" y="380613"/>
            <a:ext cx="6096000" cy="6858000"/>
          </a:xfrm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423D6DA2-5AC4-439E-D38C-617E5FB9F9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Macht verstehen </a:t>
            </a:r>
          </a:p>
        </p:txBody>
      </p:sp>
    </p:spTree>
    <p:extLst>
      <p:ext uri="{BB962C8B-B14F-4D97-AF65-F5344CB8AC3E}">
        <p14:creationId xmlns:p14="http://schemas.microsoft.com/office/powerpoint/2010/main" val="590541028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7D61F-3D5D-4151-02F0-6CCB5B633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el 36">
            <a:extLst>
              <a:ext uri="{FF2B5EF4-FFF2-40B4-BE49-F238E27FC236}">
                <a16:creationId xmlns:a16="http://schemas.microsoft.com/office/drawing/2014/main" id="{901E0E41-C9B5-368B-9768-685D4FF02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76" y="332321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0" dirty="0" err="1">
                <a:latin typeface="Faculty Glyphic"/>
              </a:rPr>
              <a:t>Machtgrundlagen</a:t>
            </a:r>
            <a:r>
              <a:rPr lang="en-US" sz="4400" b="0" dirty="0">
                <a:latin typeface="Faculty Glyphic"/>
              </a:rPr>
              <a:t> </a:t>
            </a:r>
            <a:br>
              <a:rPr lang="en-US" sz="4400" b="0" dirty="0">
                <a:latin typeface="Faculty Glyphic"/>
              </a:rPr>
            </a:br>
            <a:endParaRPr lang="en-US" sz="4400" b="0" dirty="0">
              <a:latin typeface="Faculty Glyphic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3D6BDEC-4375-C6A2-F6F2-7B7F6B588C0F}"/>
              </a:ext>
            </a:extLst>
          </p:cNvPr>
          <p:cNvSpPr txBox="1"/>
          <p:nvPr/>
        </p:nvSpPr>
        <p:spPr>
          <a:xfrm>
            <a:off x="418939" y="1690688"/>
            <a:ext cx="361729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latin typeface="Plus Jakarta Sans" pitchFamily="2" charset="0"/>
                <a:cs typeface="Plus Jakarta Sans" pitchFamily="2" charset="0"/>
              </a:rPr>
              <a:t>Schritt 1:</a:t>
            </a:r>
          </a:p>
          <a:p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Was sind deine aktuellen Machtgrundlagen?</a:t>
            </a:r>
          </a:p>
          <a:p>
            <a:endParaRPr lang="de-DE" sz="1400" dirty="0">
              <a:latin typeface="Plus Jakarta Sans" pitchFamily="2" charset="0"/>
              <a:cs typeface="Plus Jakarta Sans" pitchFamily="2" charset="0"/>
            </a:endParaRPr>
          </a:p>
          <a:p>
            <a:r>
              <a:rPr lang="de-DE" sz="1400" b="1" dirty="0">
                <a:latin typeface="Plus Jakarta Sans" pitchFamily="2" charset="0"/>
                <a:cs typeface="Plus Jakarta Sans" pitchFamily="2" charset="0"/>
              </a:rPr>
              <a:t>Schritt 2:</a:t>
            </a:r>
          </a:p>
          <a:p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Welche Machtgrundlagen haben Menschen in deinem Umfeld?</a:t>
            </a:r>
          </a:p>
          <a:p>
            <a:endParaRPr lang="de-DE" sz="1400" dirty="0">
              <a:latin typeface="Plus Jakarta Sans" pitchFamily="2" charset="0"/>
              <a:cs typeface="Plus Jakarta Sans" pitchFamily="2" charset="0"/>
            </a:endParaRPr>
          </a:p>
          <a:p>
            <a:r>
              <a:rPr lang="de-DE" sz="1400" b="1" dirty="0">
                <a:latin typeface="Plus Jakarta Sans" pitchFamily="2" charset="0"/>
                <a:cs typeface="Plus Jakarta Sans" pitchFamily="2" charset="0"/>
              </a:rPr>
              <a:t>Schritt 3: </a:t>
            </a:r>
          </a:p>
          <a:p>
            <a:r>
              <a:rPr lang="de-DE" sz="1400" dirty="0">
                <a:latin typeface="Plus Jakarta Sans" pitchFamily="2" charset="0"/>
                <a:cs typeface="Plus Jakarta Sans" pitchFamily="2" charset="0"/>
              </a:rPr>
              <a:t>Was musst du tun, um den Zugang zu diesen Machtgrundlagen abzusichern?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54876268-CB42-7630-9DDA-DD15649F3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280274"/>
              </p:ext>
            </p:extLst>
          </p:nvPr>
        </p:nvGraphicFramePr>
        <p:xfrm>
          <a:off x="5495899" y="533984"/>
          <a:ext cx="6277162" cy="570279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21084">
                  <a:extLst>
                    <a:ext uri="{9D8B030D-6E8A-4147-A177-3AD203B41FA5}">
                      <a16:colId xmlns:a16="http://schemas.microsoft.com/office/drawing/2014/main" val="2986931746"/>
                    </a:ext>
                  </a:extLst>
                </a:gridCol>
                <a:gridCol w="2201370">
                  <a:extLst>
                    <a:ext uri="{9D8B030D-6E8A-4147-A177-3AD203B41FA5}">
                      <a16:colId xmlns:a16="http://schemas.microsoft.com/office/drawing/2014/main" val="103642573"/>
                    </a:ext>
                  </a:extLst>
                </a:gridCol>
                <a:gridCol w="2254708">
                  <a:extLst>
                    <a:ext uri="{9D8B030D-6E8A-4147-A177-3AD203B41FA5}">
                      <a16:colId xmlns:a16="http://schemas.microsoft.com/office/drawing/2014/main" val="2466169969"/>
                    </a:ext>
                  </a:extLst>
                </a:gridCol>
              </a:tblGrid>
              <a:tr h="11617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Eigene Machtgrundlage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Welche Akteure kennst du bzw. kannst du mobilisieren, die deine Machtgrundlagen erweitern könnten?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Was musst du tun, um Zugang zu dieser erweiterten Machtbasis zu erhalten?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extLst>
                  <a:ext uri="{0D108BD9-81ED-4DB2-BD59-A6C34878D82A}">
                    <a16:rowId xmlns:a16="http://schemas.microsoft.com/office/drawing/2014/main" val="793120414"/>
                  </a:ext>
                </a:extLst>
              </a:tr>
              <a:tr h="1135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Ressourcenmacht: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- … 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 - …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 - …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extLst>
                  <a:ext uri="{0D108BD9-81ED-4DB2-BD59-A6C34878D82A}">
                    <a16:rowId xmlns:a16="http://schemas.microsoft.com/office/drawing/2014/main" val="1768528646"/>
                  </a:ext>
                </a:extLst>
              </a:tr>
              <a:tr h="1135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Legitime Macht: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 </a:t>
                      </a:r>
                      <a:endParaRPr lang="de-DE" sz="1000" kern="10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 </a:t>
                      </a:r>
                      <a:endParaRPr lang="de-DE" sz="1000" kern="10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extLst>
                  <a:ext uri="{0D108BD9-81ED-4DB2-BD59-A6C34878D82A}">
                    <a16:rowId xmlns:a16="http://schemas.microsoft.com/office/drawing/2014/main" val="1138438210"/>
                  </a:ext>
                </a:extLst>
              </a:tr>
              <a:tr h="1135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Identifikationsmacht</a:t>
                      </a: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: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 </a:t>
                      </a:r>
                      <a:endParaRPr lang="de-DE" sz="1000" kern="10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 </a:t>
                      </a:r>
                      <a:endParaRPr lang="de-DE" sz="1000" kern="10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extLst>
                  <a:ext uri="{0D108BD9-81ED-4DB2-BD59-A6C34878D82A}">
                    <a16:rowId xmlns:a16="http://schemas.microsoft.com/office/drawing/2014/main" val="2221223932"/>
                  </a:ext>
                </a:extLst>
              </a:tr>
              <a:tr h="11352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 err="1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Expert:innenmacht</a:t>
                      </a: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: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 </a:t>
                      </a:r>
                      <a:endParaRPr lang="de-DE" sz="1000" kern="10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000" kern="100" dirty="0">
                          <a:effectLst/>
                          <a:latin typeface="Plus Jakarta Sans" pitchFamily="2" charset="0"/>
                          <a:cs typeface="Plus Jakarta Sans" pitchFamily="2" charset="0"/>
                        </a:rPr>
                        <a:t> </a:t>
                      </a:r>
                      <a:endParaRPr lang="de-DE" sz="1000" kern="100" dirty="0">
                        <a:effectLst/>
                        <a:latin typeface="Plus Jakarta Sans" pitchFamily="2" charset="0"/>
                        <a:ea typeface="Aptos" panose="020B0004020202020204" pitchFamily="34" charset="0"/>
                        <a:cs typeface="Plus Jakarta Sans" pitchFamily="2" charset="0"/>
                      </a:endParaRPr>
                    </a:p>
                  </a:txBody>
                  <a:tcPr marL="58949" marR="58949" marT="0" marB="0"/>
                </a:tc>
                <a:extLst>
                  <a:ext uri="{0D108BD9-81ED-4DB2-BD59-A6C34878D82A}">
                    <a16:rowId xmlns:a16="http://schemas.microsoft.com/office/drawing/2014/main" val="2613538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0471529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F699-5BEB-D04A-5E15-1263AC4B8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5387E9C4-C442-212F-E34A-38DF32C5569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556" r="5556"/>
          <a:stretch/>
        </p:blipFill>
        <p:spPr/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0FABD397-483F-63A8-575A-19D80B2BB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Green Teams sind eine gute Antwort.</a:t>
            </a:r>
          </a:p>
        </p:txBody>
      </p:sp>
    </p:spTree>
    <p:extLst>
      <p:ext uri="{BB962C8B-B14F-4D97-AF65-F5344CB8AC3E}">
        <p14:creationId xmlns:p14="http://schemas.microsoft.com/office/powerpoint/2010/main" val="58620772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">
  <a:themeElements>
    <a:clrScheme name="Green Teams Netzwerk">
      <a:dk1>
        <a:srgbClr val="303030"/>
      </a:dk1>
      <a:lt1>
        <a:srgbClr val="FFFEEB"/>
      </a:lt1>
      <a:dk2>
        <a:srgbClr val="303030"/>
      </a:dk2>
      <a:lt2>
        <a:srgbClr val="F6F3CA"/>
      </a:lt2>
      <a:accent1>
        <a:srgbClr val="FFDD47"/>
      </a:accent1>
      <a:accent2>
        <a:srgbClr val="FF904F"/>
      </a:accent2>
      <a:accent3>
        <a:srgbClr val="7BDB8F"/>
      </a:accent3>
      <a:accent4>
        <a:srgbClr val="6690FF"/>
      </a:accent4>
      <a:accent5>
        <a:srgbClr val="FFFEEB"/>
      </a:accent5>
      <a:accent6>
        <a:srgbClr val="FFFEEB"/>
      </a:accent6>
      <a:hlink>
        <a:srgbClr val="303030"/>
      </a:hlink>
      <a:folHlink>
        <a:srgbClr val="303030"/>
      </a:folHlink>
    </a:clrScheme>
    <a:fontScheme name="Garamond-Trebuchet MS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B27055F1926EA47A159F43A8BB0E61D" ma:contentTypeVersion="13" ma:contentTypeDescription="Ein neues Dokument erstellen." ma:contentTypeScope="" ma:versionID="de0bd4be1a211f051ba515be7a2f5201">
  <xsd:schema xmlns:xsd="http://www.w3.org/2001/XMLSchema" xmlns:xs="http://www.w3.org/2001/XMLSchema" xmlns:p="http://schemas.microsoft.com/office/2006/metadata/properties" xmlns:ns2="2cabbcaa-677e-459a-9090-48b3f6c53872" targetNamespace="http://schemas.microsoft.com/office/2006/metadata/properties" ma:root="true" ma:fieldsID="b8049e84afc71638ad549cd7fa0e7f4a" ns2:_="">
    <xsd:import namespace="2cabbcaa-677e-459a-9090-48b3f6c538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abbcaa-677e-459a-9090-48b3f6c538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b81137b5-2b32-47e5-b3e3-5e64a9dc5b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abbcaa-677e-459a-9090-48b3f6c53872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0445FE-45E6-4090-8CC8-7720B5EC54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abbcaa-677e-459a-9090-48b3f6c538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7E6FA7-829A-4090-B6D4-512F42426AB4}">
  <ds:schemaRefs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2cabbcaa-677e-459a-9090-48b3f6c53872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D26ED69-A017-48E3-8613-E8890A67F4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Breitbild</PresentationFormat>
  <Paragraphs>33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Aptos</vt:lpstr>
      <vt:lpstr>Arial</vt:lpstr>
      <vt:lpstr>Faculty Glyphic</vt:lpstr>
      <vt:lpstr>Plus Jakarta Sans</vt:lpstr>
      <vt:lpstr>Plus Jakarta Sans Medium</vt:lpstr>
      <vt:lpstr>Office</vt:lpstr>
      <vt:lpstr>Macht verstehen </vt:lpstr>
      <vt:lpstr>Machtgrundlagen  </vt:lpstr>
      <vt:lpstr>Green Teams sind eine gute Antwort.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Maximilian Mauracher</dc:creator>
  <cp:lastModifiedBy>Blazejewski, Susanne</cp:lastModifiedBy>
  <cp:revision>40</cp:revision>
  <cp:lastPrinted>2026-01-14T07:43:33Z</cp:lastPrinted>
  <dcterms:created xsi:type="dcterms:W3CDTF">2025-05-27T08:37:09Z</dcterms:created>
  <dcterms:modified xsi:type="dcterms:W3CDTF">2026-08-20T13:30:38Z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0x0101007B27055F1926EA47A159F43A8BB0E61D</vt:lpwstr>
  </property>
  <property fmtid="{D5CDD505-2E9C-101B-9397-08002B2CF9AE}" pid="3" name="MediaServiceImageTags">
    <vt:lpwstr/>
  </property>
</Properties>
</file>