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9"/>
  </p:notesMasterIdLst>
  <p:handoutMasterIdLst>
    <p:handoutMasterId r:id="rId10"/>
  </p:handoutMasterIdLst>
  <p:sldIdLst>
    <p:sldId id="944" r:id="rId5"/>
    <p:sldId id="938" r:id="rId6"/>
    <p:sldId id="946" r:id="rId7"/>
    <p:sldId id="909" r:id="rId8"/>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E48"/>
    <a:srgbClr val="FF904F"/>
    <a:srgbClr val="79DB8E"/>
    <a:srgbClr val="6590FF"/>
    <a:srgbClr val="F6FAF9"/>
    <a:srgbClr val="FF90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F1A924-BE20-475A-B114-230C173AFABC}" v="6" dt="2026-08-17T10:38:34.221"/>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50"/>
    <p:restoredTop sz="96247" autoAdjust="0"/>
  </p:normalViewPr>
  <p:slideViewPr>
    <p:cSldViewPr snapToGrid="0">
      <p:cViewPr varScale="1">
        <p:scale>
          <a:sx n="155" d="100"/>
          <a:sy n="155" d="100"/>
        </p:scale>
        <p:origin x="248" y="84"/>
      </p:cViewPr>
      <p:guideLst/>
    </p:cSldViewPr>
  </p:slideViewPr>
  <p:notesTextViewPr>
    <p:cViewPr>
      <p:scale>
        <a:sx n="1" d="1"/>
        <a:sy n="1" d="1"/>
      </p:scale>
      <p:origin x="0" y="0"/>
    </p:cViewPr>
  </p:notesTextViewPr>
  <p:notesViewPr>
    <p:cSldViewPr snapToGrid="0">
      <p:cViewPr varScale="1">
        <p:scale>
          <a:sx n="110" d="100"/>
          <a:sy n="110" d="100"/>
        </p:scale>
        <p:origin x="4544"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azejewski, Susanne" userId="ccc14728-d547-4348-be12-d1951f60b001" providerId="ADAL" clId="{DF920F4B-5E7E-456F-A3BA-A8835D0A4068}"/>
    <pc:docChg chg="undo custSel delSld modSld">
      <pc:chgData name="Blazejewski, Susanne" userId="ccc14728-d547-4348-be12-d1951f60b001" providerId="ADAL" clId="{DF920F4B-5E7E-456F-A3BA-A8835D0A4068}" dt="2026-08-17T12:39:36.933" v="2834" actId="13926"/>
      <pc:docMkLst>
        <pc:docMk/>
      </pc:docMkLst>
      <pc:sldChg chg="addSp delSp modSp mod">
        <pc:chgData name="Blazejewski, Susanne" userId="ccc14728-d547-4348-be12-d1951f60b001" providerId="ADAL" clId="{DF920F4B-5E7E-456F-A3BA-A8835D0A4068}" dt="2026-08-17T12:39:36.933" v="2834" actId="13926"/>
        <pc:sldMkLst>
          <pc:docMk/>
          <pc:sldMk cId="1578669544" sldId="938"/>
        </pc:sldMkLst>
        <pc:spChg chg="add mod">
          <ac:chgData name="Blazejewski, Susanne" userId="ccc14728-d547-4348-be12-d1951f60b001" providerId="ADAL" clId="{DF920F4B-5E7E-456F-A3BA-A8835D0A4068}" dt="2026-08-17T12:39:33.166" v="2833" actId="13926"/>
          <ac:spMkLst>
            <pc:docMk/>
            <pc:sldMk cId="1578669544" sldId="938"/>
            <ac:spMk id="3" creationId="{A5F472C1-8168-FF7A-995D-E571F92C3272}"/>
          </ac:spMkLst>
        </pc:spChg>
        <pc:spChg chg="mod">
          <ac:chgData name="Blazejewski, Susanne" userId="ccc14728-d547-4348-be12-d1951f60b001" providerId="ADAL" clId="{DF920F4B-5E7E-456F-A3BA-A8835D0A4068}" dt="2026-08-17T12:39:36.933" v="2834" actId="13926"/>
          <ac:spMkLst>
            <pc:docMk/>
            <pc:sldMk cId="1578669544" sldId="938"/>
            <ac:spMk id="17" creationId="{4E233012-F81F-1F06-9D59-39A069716642}"/>
          </ac:spMkLst>
        </pc:spChg>
        <pc:spChg chg="mod">
          <ac:chgData name="Blazejewski, Susanne" userId="ccc14728-d547-4348-be12-d1951f60b001" providerId="ADAL" clId="{DF920F4B-5E7E-456F-A3BA-A8835D0A4068}" dt="2026-08-17T10:11:19.172" v="42" actId="14100"/>
          <ac:spMkLst>
            <pc:docMk/>
            <pc:sldMk cId="1578669544" sldId="938"/>
            <ac:spMk id="37" creationId="{3EADF28B-5015-21E6-E75F-EB19CA9B7546}"/>
          </ac:spMkLst>
        </pc:spChg>
        <pc:grpChg chg="del">
          <ac:chgData name="Blazejewski, Susanne" userId="ccc14728-d547-4348-be12-d1951f60b001" providerId="ADAL" clId="{DF920F4B-5E7E-456F-A3BA-A8835D0A4068}" dt="2026-08-17T10:08:26.364" v="17" actId="478"/>
          <ac:grpSpMkLst>
            <pc:docMk/>
            <pc:sldMk cId="1578669544" sldId="938"/>
            <ac:grpSpMk id="18" creationId="{DEDBA96B-97D6-BEE0-0CFC-7D6FD0DA8CB1}"/>
          </ac:grpSpMkLst>
        </pc:grpChg>
      </pc:sldChg>
      <pc:sldChg chg="modSp mod">
        <pc:chgData name="Blazejewski, Susanne" userId="ccc14728-d547-4348-be12-d1951f60b001" providerId="ADAL" clId="{DF920F4B-5E7E-456F-A3BA-A8835D0A4068}" dt="2026-08-17T10:08:16.227" v="16" actId="20577"/>
        <pc:sldMkLst>
          <pc:docMk/>
          <pc:sldMk cId="590541028" sldId="944"/>
        </pc:sldMkLst>
        <pc:spChg chg="mod">
          <ac:chgData name="Blazejewski, Susanne" userId="ccc14728-d547-4348-be12-d1951f60b001" providerId="ADAL" clId="{DF920F4B-5E7E-456F-A3BA-A8835D0A4068}" dt="2026-08-17T10:08:16.227" v="16" actId="20577"/>
          <ac:spMkLst>
            <pc:docMk/>
            <pc:sldMk cId="590541028" sldId="944"/>
            <ac:spMk id="5" creationId="{423D6DA2-5AC4-439E-D38C-617E5FB9F97D}"/>
          </ac:spMkLst>
        </pc:spChg>
      </pc:sldChg>
      <pc:sldChg chg="addSp delSp modSp mod">
        <pc:chgData name="Blazejewski, Susanne" userId="ccc14728-d547-4348-be12-d1951f60b001" providerId="ADAL" clId="{DF920F4B-5E7E-456F-A3BA-A8835D0A4068}" dt="2026-08-17T10:41:40.031" v="2822" actId="1076"/>
        <pc:sldMkLst>
          <pc:docMk/>
          <pc:sldMk cId="2018979235" sldId="946"/>
        </pc:sldMkLst>
        <pc:spChg chg="add mod">
          <ac:chgData name="Blazejewski, Susanne" userId="ccc14728-d547-4348-be12-d1951f60b001" providerId="ADAL" clId="{DF920F4B-5E7E-456F-A3BA-A8835D0A4068}" dt="2026-08-17T10:41:05.700" v="2806" actId="14100"/>
          <ac:spMkLst>
            <pc:docMk/>
            <pc:sldMk cId="2018979235" sldId="946"/>
            <ac:spMk id="4" creationId="{725150D1-A202-07BE-A75F-7E00EB8AC076}"/>
          </ac:spMkLst>
        </pc:spChg>
        <pc:spChg chg="add mod">
          <ac:chgData name="Blazejewski, Susanne" userId="ccc14728-d547-4348-be12-d1951f60b001" providerId="ADAL" clId="{DF920F4B-5E7E-456F-A3BA-A8835D0A4068}" dt="2026-08-17T10:41:40.031" v="2822" actId="1076"/>
          <ac:spMkLst>
            <pc:docMk/>
            <pc:sldMk cId="2018979235" sldId="946"/>
            <ac:spMk id="6" creationId="{934A3F33-7B01-76B9-A8FB-151FD00E13C1}"/>
          </ac:spMkLst>
        </pc:spChg>
        <pc:spChg chg="add mod">
          <ac:chgData name="Blazejewski, Susanne" userId="ccc14728-d547-4348-be12-d1951f60b001" providerId="ADAL" clId="{DF920F4B-5E7E-456F-A3BA-A8835D0A4068}" dt="2026-08-17T10:41:34.518" v="2821" actId="1076"/>
          <ac:spMkLst>
            <pc:docMk/>
            <pc:sldMk cId="2018979235" sldId="946"/>
            <ac:spMk id="8" creationId="{6B09457B-70C2-22DA-543C-621D4FABBEB5}"/>
          </ac:spMkLst>
        </pc:spChg>
        <pc:spChg chg="mod">
          <ac:chgData name="Blazejewski, Susanne" userId="ccc14728-d547-4348-be12-d1951f60b001" providerId="ADAL" clId="{DF920F4B-5E7E-456F-A3BA-A8835D0A4068}" dt="2026-08-17T10:36:04.570" v="2619" actId="20577"/>
          <ac:spMkLst>
            <pc:docMk/>
            <pc:sldMk cId="2018979235" sldId="946"/>
            <ac:spMk id="37" creationId="{3ED57661-82A0-C748-55B0-17018398365B}"/>
          </ac:spMkLst>
        </pc:spChg>
        <pc:graphicFrameChg chg="add mod modGraphic">
          <ac:chgData name="Blazejewski, Susanne" userId="ccc14728-d547-4348-be12-d1951f60b001" providerId="ADAL" clId="{DF920F4B-5E7E-456F-A3BA-A8835D0A4068}" dt="2026-08-17T10:41:28.592" v="2820" actId="20577"/>
          <ac:graphicFrameMkLst>
            <pc:docMk/>
            <pc:sldMk cId="2018979235" sldId="946"/>
            <ac:graphicFrameMk id="2" creationId="{C5F76280-EBC5-E8CF-4F9A-F87A2639B536}"/>
          </ac:graphicFrameMkLst>
        </pc:graphicFrameChg>
        <pc:graphicFrameChg chg="del mod">
          <ac:chgData name="Blazejewski, Susanne" userId="ccc14728-d547-4348-be12-d1951f60b001" providerId="ADAL" clId="{DF920F4B-5E7E-456F-A3BA-A8835D0A4068}" dt="2026-08-17T10:36:11.682" v="2623" actId="478"/>
          <ac:graphicFrameMkLst>
            <pc:docMk/>
            <pc:sldMk cId="2018979235" sldId="946"/>
            <ac:graphicFrameMk id="20" creationId="{7AEEA1F8-2B2E-1CD6-3234-6C1838304658}"/>
          </ac:graphicFrameMkLst>
        </pc:graphicFrameChg>
      </pc:sldChg>
      <pc:sldChg chg="del">
        <pc:chgData name="Blazejewski, Susanne" userId="ccc14728-d547-4348-be12-d1951f60b001" providerId="ADAL" clId="{DF920F4B-5E7E-456F-A3BA-A8835D0A4068}" dt="2026-08-17T10:41:47.249" v="2823" actId="47"/>
        <pc:sldMkLst>
          <pc:docMk/>
          <pc:sldMk cId="557750082" sldId="94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5950AB06-9FE3-DF03-8E1C-B5680C3B28B9}"/>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A2DBFFDF-E8C3-624F-6256-B4A9DDFFF2C1}"/>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046CFF8-9631-F045-BA3A-58BA5806A671}" type="datetimeFigureOut">
              <a:rPr lang="de-DE" smtClean="0"/>
              <a:t>17.08.2026</a:t>
            </a:fld>
            <a:endParaRPr lang="de-DE"/>
          </a:p>
        </p:txBody>
      </p:sp>
      <p:sp>
        <p:nvSpPr>
          <p:cNvPr id="4" name="Fußzeilenplatzhalter 3">
            <a:extLst>
              <a:ext uri="{FF2B5EF4-FFF2-40B4-BE49-F238E27FC236}">
                <a16:creationId xmlns:a16="http://schemas.microsoft.com/office/drawing/2014/main" id="{9A335B49-2DBD-E6FC-8A8D-C93123D5B66E}"/>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6929A3A4-ABBD-940A-82CE-1B24DDD40E0C}"/>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793F725-15ED-A74D-95D2-C7261018A15F}" type="slidenum">
              <a:rPr lang="de-DE" smtClean="0"/>
              <a:t>‹Nr.›</a:t>
            </a:fld>
            <a:endParaRPr lang="de-DE"/>
          </a:p>
        </p:txBody>
      </p:sp>
    </p:spTree>
    <p:extLst>
      <p:ext uri="{BB962C8B-B14F-4D97-AF65-F5344CB8AC3E}">
        <p14:creationId xmlns:p14="http://schemas.microsoft.com/office/powerpoint/2010/main" val="22277263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7A6AD94-8F4E-4B4C-B495-5A4B9D407A87}" type="datetimeFigureOut">
              <a:rPr lang="de-DE" smtClean="0"/>
              <a:t>17.08.2026</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AB86F46-D552-494C-A610-1BCF2B72C761}" type="slidenum">
              <a:rPr lang="de-DE" smtClean="0"/>
              <a:t>‹Nr.›</a:t>
            </a:fld>
            <a:endParaRPr lang="de-DE"/>
          </a:p>
        </p:txBody>
      </p:sp>
    </p:spTree>
    <p:extLst>
      <p:ext uri="{BB962C8B-B14F-4D97-AF65-F5344CB8AC3E}">
        <p14:creationId xmlns:p14="http://schemas.microsoft.com/office/powerpoint/2010/main" val="3712248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38490-0928-7AF6-E2DD-D7A9B78F0F0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0E9F7CB-166E-B4CE-19F1-C38B7963461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7970B82-4004-A105-507F-9000F8280FBB}"/>
              </a:ext>
            </a:extLst>
          </p:cNvPr>
          <p:cNvSpPr>
            <a:spLocks noGrp="1"/>
          </p:cNvSpPr>
          <p:nvPr>
            <p:ph type="body" idx="1"/>
          </p:nvPr>
        </p:nvSpPr>
        <p:spPr/>
        <p:txBody>
          <a:bodyPr/>
          <a:lstStyle/>
          <a:p>
            <a:r>
              <a:rPr lang="de-DE" sz="1200" dirty="0">
                <a:latin typeface="Plus Jakarta Sans" pitchFamily="2" charset="77"/>
                <a:cs typeface="Plus Jakarta Sans" pitchFamily="2" charset="77"/>
              </a:rPr>
              <a:t>2025 wurden 7 von 9 planetaren Grenzen überschritten.</a:t>
            </a:r>
          </a:p>
          <a:p>
            <a:endParaRPr lang="de-DE" sz="1200" dirty="0">
              <a:latin typeface="Plus Jakarta Sans" pitchFamily="2" charset="77"/>
              <a:cs typeface="Plus Jakarta Sans" pitchFamily="2" charset="77"/>
            </a:endParaRPr>
          </a:p>
          <a:p>
            <a:r>
              <a:rPr lang="de-DE" sz="1200" dirty="0">
                <a:latin typeface="Plus Jakarta Sans" pitchFamily="2" charset="77"/>
                <a:cs typeface="Plus Jakarta Sans" pitchFamily="2" charset="77"/>
              </a:rPr>
              <a:t>World </a:t>
            </a:r>
            <a:r>
              <a:rPr lang="de-DE" sz="1200" dirty="0" err="1">
                <a:latin typeface="Plus Jakarta Sans" pitchFamily="2" charset="77"/>
                <a:cs typeface="Plus Jakarta Sans" pitchFamily="2" charset="77"/>
              </a:rPr>
              <a:t>Economic</a:t>
            </a:r>
            <a:r>
              <a:rPr lang="de-DE" sz="1200" dirty="0">
                <a:latin typeface="Plus Jakarta Sans" pitchFamily="2" charset="77"/>
                <a:cs typeface="Plus Jakarta Sans" pitchFamily="2" charset="77"/>
              </a:rPr>
              <a:t> Forum Global Risk Report  #2: Extremwetter</a:t>
            </a:r>
          </a:p>
          <a:p>
            <a:endParaRPr lang="de-DE" dirty="0"/>
          </a:p>
        </p:txBody>
      </p:sp>
      <p:sp>
        <p:nvSpPr>
          <p:cNvPr id="4" name="Foliennummernplatzhalter 3">
            <a:extLst>
              <a:ext uri="{FF2B5EF4-FFF2-40B4-BE49-F238E27FC236}">
                <a16:creationId xmlns:a16="http://schemas.microsoft.com/office/drawing/2014/main" id="{D913215D-C550-99F2-9361-5C756BA1538C}"/>
              </a:ext>
            </a:extLst>
          </p:cNvPr>
          <p:cNvSpPr>
            <a:spLocks noGrp="1"/>
          </p:cNvSpPr>
          <p:nvPr>
            <p:ph type="sldNum" sz="quarter" idx="5"/>
          </p:nvPr>
        </p:nvSpPr>
        <p:spPr/>
        <p:txBody>
          <a:bodyPr/>
          <a:lstStyle/>
          <a:p>
            <a:fld id="{FAB86F46-D552-494C-A610-1BCF2B72C761}" type="slidenum">
              <a:rPr lang="de-DE" smtClean="0"/>
              <a:t>1</a:t>
            </a:fld>
            <a:endParaRPr lang="de-DE"/>
          </a:p>
        </p:txBody>
      </p:sp>
    </p:spTree>
    <p:extLst>
      <p:ext uri="{BB962C8B-B14F-4D97-AF65-F5344CB8AC3E}">
        <p14:creationId xmlns:p14="http://schemas.microsoft.com/office/powerpoint/2010/main" val="2004210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EF8D6-02B7-71D0-CDE7-F65479066C8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3C88AE5-CB94-8BDD-4DEC-5F8795FB7EB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13F7025-0333-EC7E-A0CB-4BE2A3D6DB6F}"/>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E1273E0F-5B36-F54D-034A-829D081A3300}"/>
              </a:ext>
            </a:extLst>
          </p:cNvPr>
          <p:cNvSpPr>
            <a:spLocks noGrp="1"/>
          </p:cNvSpPr>
          <p:nvPr>
            <p:ph type="sldNum" sz="quarter" idx="10"/>
          </p:nvPr>
        </p:nvSpPr>
        <p:spPr/>
        <p:txBody>
          <a:bodyPr/>
          <a:lstStyle/>
          <a:p>
            <a:fld id="{93190A07-72CA-48F3-A600-4E54A369F350}" type="slidenum">
              <a:rPr lang="de-DE" smtClean="0"/>
              <a:t>2</a:t>
            </a:fld>
            <a:endParaRPr lang="de-DE"/>
          </a:p>
        </p:txBody>
      </p:sp>
    </p:spTree>
    <p:extLst>
      <p:ext uri="{BB962C8B-B14F-4D97-AF65-F5344CB8AC3E}">
        <p14:creationId xmlns:p14="http://schemas.microsoft.com/office/powerpoint/2010/main" val="3125577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A0B6F-270C-871A-BBDD-C8B0193FAC8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3A09C56-A338-09A8-69CC-AE36EAF6C24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72A09C6-A23D-3727-B694-7AA560C07901}"/>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4C4FD26D-C94E-3473-BAF8-12AD211FC0E3}"/>
              </a:ext>
            </a:extLst>
          </p:cNvPr>
          <p:cNvSpPr>
            <a:spLocks noGrp="1"/>
          </p:cNvSpPr>
          <p:nvPr>
            <p:ph type="sldNum" sz="quarter" idx="10"/>
          </p:nvPr>
        </p:nvSpPr>
        <p:spPr/>
        <p:txBody>
          <a:bodyPr/>
          <a:lstStyle/>
          <a:p>
            <a:fld id="{93190A07-72CA-48F3-A600-4E54A369F350}" type="slidenum">
              <a:rPr lang="de-DE" smtClean="0"/>
              <a:t>3</a:t>
            </a:fld>
            <a:endParaRPr lang="de-DE"/>
          </a:p>
        </p:txBody>
      </p:sp>
    </p:spTree>
    <p:extLst>
      <p:ext uri="{BB962C8B-B14F-4D97-AF65-F5344CB8AC3E}">
        <p14:creationId xmlns:p14="http://schemas.microsoft.com/office/powerpoint/2010/main" val="429944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FAB86F46-D552-494C-A610-1BCF2B72C761}" type="slidenum">
              <a:rPr lang="de-DE" smtClean="0"/>
              <a:t>4</a:t>
            </a:fld>
            <a:endParaRPr lang="de-DE"/>
          </a:p>
        </p:txBody>
      </p:sp>
    </p:spTree>
    <p:extLst>
      <p:ext uri="{BB962C8B-B14F-4D97-AF65-F5344CB8AC3E}">
        <p14:creationId xmlns:p14="http://schemas.microsoft.com/office/powerpoint/2010/main" val="1488154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elfolie">
    <p:bg>
      <p:bgPr>
        <a:solidFill>
          <a:schemeClr val="bg1"/>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505F3FE5-79F7-83BE-2334-EA22DE512BA7}"/>
              </a:ext>
            </a:extLst>
          </p:cNvPr>
          <p:cNvSpPr/>
          <p:nvPr userDrawn="1"/>
        </p:nvSpPr>
        <p:spPr>
          <a:xfrm>
            <a:off x="10451124" y="2945426"/>
            <a:ext cx="3059723" cy="305972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Oval 10">
            <a:extLst>
              <a:ext uri="{FF2B5EF4-FFF2-40B4-BE49-F238E27FC236}">
                <a16:creationId xmlns:a16="http://schemas.microsoft.com/office/drawing/2014/main" id="{343DFEBA-5CE0-AC19-0B4D-DC61146C5E89}"/>
              </a:ext>
            </a:extLst>
          </p:cNvPr>
          <p:cNvSpPr/>
          <p:nvPr userDrawn="1"/>
        </p:nvSpPr>
        <p:spPr>
          <a:xfrm>
            <a:off x="7983414" y="1723293"/>
            <a:ext cx="3059723" cy="305972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70F50E92-434E-D027-C83B-B2C21D692904}"/>
              </a:ext>
            </a:extLst>
          </p:cNvPr>
          <p:cNvSpPr/>
          <p:nvPr userDrawn="1"/>
        </p:nvSpPr>
        <p:spPr>
          <a:xfrm>
            <a:off x="10451124" y="-1529862"/>
            <a:ext cx="3059723" cy="305972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B90B0EB1-0E7D-5124-1582-6814E8AED50C}"/>
              </a:ext>
            </a:extLst>
          </p:cNvPr>
          <p:cNvSpPr/>
          <p:nvPr userDrawn="1"/>
        </p:nvSpPr>
        <p:spPr>
          <a:xfrm>
            <a:off x="2288931" y="4706816"/>
            <a:ext cx="3059723" cy="3059723"/>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8E6CAB6-A050-401A-A5A7-090A88EBB7A5}"/>
              </a:ext>
            </a:extLst>
          </p:cNvPr>
          <p:cNvSpPr>
            <a:spLocks noGrp="1"/>
          </p:cNvSpPr>
          <p:nvPr>
            <p:ph type="ctrTitle" hasCustomPrompt="1"/>
          </p:nvPr>
        </p:nvSpPr>
        <p:spPr>
          <a:xfrm>
            <a:off x="369276" y="336917"/>
            <a:ext cx="9144000" cy="1738068"/>
          </a:xfrm>
        </p:spPr>
        <p:txBody>
          <a:bodyPr anchor="t"/>
          <a:lstStyle>
            <a:lvl1pPr marL="0" marR="0" indent="0" algn="l" defTabSz="914400" rtl="0" eaLnBrk="1" fontAlgn="auto" latinLnBrk="0" hangingPunct="1">
              <a:lnSpc>
                <a:spcPct val="90000"/>
              </a:lnSpc>
              <a:spcBef>
                <a:spcPct val="0"/>
              </a:spcBef>
              <a:spcAft>
                <a:spcPts val="0"/>
              </a:spcAft>
              <a:buClrTx/>
              <a:buSzTx/>
              <a:buFontTx/>
              <a:buNone/>
              <a:tabLst/>
              <a:defRPr sz="6000" b="1" i="0">
                <a:latin typeface="Plus Jakarta Sans" pitchFamily="2" charset="77"/>
                <a:cs typeface="Plus Jakarta Sa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dirty="0"/>
              <a:t>Titel der </a:t>
            </a:r>
            <a:br>
              <a:rPr lang="de-DE" dirty="0"/>
            </a:br>
            <a:r>
              <a:rPr lang="de-DE" dirty="0"/>
              <a:t>Präsentation</a:t>
            </a:r>
          </a:p>
        </p:txBody>
      </p:sp>
      <p:sp>
        <p:nvSpPr>
          <p:cNvPr id="3" name="Untertitel 2">
            <a:extLst>
              <a:ext uri="{FF2B5EF4-FFF2-40B4-BE49-F238E27FC236}">
                <a16:creationId xmlns:a16="http://schemas.microsoft.com/office/drawing/2014/main" id="{1BDBB593-97A2-3507-1FCA-F3A3651288A4}"/>
              </a:ext>
            </a:extLst>
          </p:cNvPr>
          <p:cNvSpPr>
            <a:spLocks noGrp="1"/>
          </p:cNvSpPr>
          <p:nvPr>
            <p:ph type="subTitle" idx="1" hasCustomPrompt="1"/>
          </p:nvPr>
        </p:nvSpPr>
        <p:spPr>
          <a:xfrm>
            <a:off x="369276" y="2265608"/>
            <a:ext cx="9144000" cy="1655762"/>
          </a:xfrm>
          <a:prstGeom prst="rect">
            <a:avLst/>
          </a:prstGeom>
        </p:spPr>
        <p:txBody>
          <a:bodyPr>
            <a:normAutofit/>
          </a:bodyPr>
          <a:lstStyle>
            <a:lvl1pPr marL="0" indent="0" algn="l">
              <a:buNone/>
              <a:defRPr sz="2800" b="0">
                <a:latin typeface="Faculty Glyphic"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Untertitel / Sprechername</a:t>
            </a:r>
          </a:p>
        </p:txBody>
      </p:sp>
      <p:sp>
        <p:nvSpPr>
          <p:cNvPr id="19" name="Foliennummernplatzhalter 9">
            <a:extLst>
              <a:ext uri="{FF2B5EF4-FFF2-40B4-BE49-F238E27FC236}">
                <a16:creationId xmlns:a16="http://schemas.microsoft.com/office/drawing/2014/main" id="{8A0F42FD-9B61-EB46-474C-3A6F37861538}"/>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1265051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elfolie">
    <p:bg>
      <p:bgPr>
        <a:solidFill>
          <a:schemeClr val="bg1"/>
        </a:solid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505F3FE5-79F7-83BE-2334-EA22DE512BA7}"/>
              </a:ext>
            </a:extLst>
          </p:cNvPr>
          <p:cNvSpPr/>
          <p:nvPr userDrawn="1"/>
        </p:nvSpPr>
        <p:spPr>
          <a:xfrm>
            <a:off x="10451124" y="2945426"/>
            <a:ext cx="3059723" cy="3059723"/>
          </a:xfrm>
          <a:prstGeom prst="ellipse">
            <a:avLst/>
          </a:prstGeom>
          <a:solidFill>
            <a:srgbClr val="659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Oval 10">
            <a:extLst>
              <a:ext uri="{FF2B5EF4-FFF2-40B4-BE49-F238E27FC236}">
                <a16:creationId xmlns:a16="http://schemas.microsoft.com/office/drawing/2014/main" id="{343DFEBA-5CE0-AC19-0B4D-DC61146C5E89}"/>
              </a:ext>
            </a:extLst>
          </p:cNvPr>
          <p:cNvSpPr/>
          <p:nvPr userDrawn="1"/>
        </p:nvSpPr>
        <p:spPr>
          <a:xfrm>
            <a:off x="7983414" y="1723293"/>
            <a:ext cx="3059723" cy="3059723"/>
          </a:xfrm>
          <a:prstGeom prst="ellipse">
            <a:avLst/>
          </a:prstGeom>
          <a:solidFill>
            <a:srgbClr val="659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70F50E92-434E-D027-C83B-B2C21D692904}"/>
              </a:ext>
            </a:extLst>
          </p:cNvPr>
          <p:cNvSpPr/>
          <p:nvPr userDrawn="1"/>
        </p:nvSpPr>
        <p:spPr>
          <a:xfrm>
            <a:off x="10451124" y="-1529862"/>
            <a:ext cx="3059723" cy="3059723"/>
          </a:xfrm>
          <a:prstGeom prst="ellipse">
            <a:avLst/>
          </a:prstGeom>
          <a:solidFill>
            <a:srgbClr val="659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B90B0EB1-0E7D-5124-1582-6814E8AED50C}"/>
              </a:ext>
            </a:extLst>
          </p:cNvPr>
          <p:cNvSpPr/>
          <p:nvPr userDrawn="1"/>
        </p:nvSpPr>
        <p:spPr>
          <a:xfrm>
            <a:off x="2288931" y="4706816"/>
            <a:ext cx="3059723" cy="3059723"/>
          </a:xfrm>
          <a:prstGeom prst="ellipse">
            <a:avLst/>
          </a:prstGeom>
          <a:solidFill>
            <a:srgbClr val="659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8E6CAB6-A050-401A-A5A7-090A88EBB7A5}"/>
              </a:ext>
            </a:extLst>
          </p:cNvPr>
          <p:cNvSpPr>
            <a:spLocks noGrp="1"/>
          </p:cNvSpPr>
          <p:nvPr>
            <p:ph type="ctrTitle" hasCustomPrompt="1"/>
          </p:nvPr>
        </p:nvSpPr>
        <p:spPr>
          <a:xfrm>
            <a:off x="369276" y="336917"/>
            <a:ext cx="9144000" cy="1738068"/>
          </a:xfrm>
        </p:spPr>
        <p:txBody>
          <a:bodyPr anchor="t"/>
          <a:lstStyle>
            <a:lvl1pPr marL="0" marR="0" indent="0" algn="l" defTabSz="914400" rtl="0" eaLnBrk="1" fontAlgn="auto" latinLnBrk="0" hangingPunct="1">
              <a:lnSpc>
                <a:spcPct val="90000"/>
              </a:lnSpc>
              <a:spcBef>
                <a:spcPct val="0"/>
              </a:spcBef>
              <a:spcAft>
                <a:spcPts val="0"/>
              </a:spcAft>
              <a:buClrTx/>
              <a:buSzTx/>
              <a:buFontTx/>
              <a:buNone/>
              <a:tabLst/>
              <a:defRPr sz="6000" b="1" i="0">
                <a:latin typeface="Plus Jakarta Sans" pitchFamily="2" charset="77"/>
                <a:cs typeface="Plus Jakarta Sa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dirty="0"/>
              <a:t>Titel der </a:t>
            </a:r>
            <a:br>
              <a:rPr lang="de-DE" dirty="0"/>
            </a:br>
            <a:r>
              <a:rPr lang="de-DE" dirty="0"/>
              <a:t>Präsentation</a:t>
            </a:r>
          </a:p>
        </p:txBody>
      </p:sp>
      <p:sp>
        <p:nvSpPr>
          <p:cNvPr id="3" name="Untertitel 2">
            <a:extLst>
              <a:ext uri="{FF2B5EF4-FFF2-40B4-BE49-F238E27FC236}">
                <a16:creationId xmlns:a16="http://schemas.microsoft.com/office/drawing/2014/main" id="{1BDBB593-97A2-3507-1FCA-F3A3651288A4}"/>
              </a:ext>
            </a:extLst>
          </p:cNvPr>
          <p:cNvSpPr>
            <a:spLocks noGrp="1"/>
          </p:cNvSpPr>
          <p:nvPr>
            <p:ph type="subTitle" idx="1" hasCustomPrompt="1"/>
          </p:nvPr>
        </p:nvSpPr>
        <p:spPr>
          <a:xfrm>
            <a:off x="369276" y="2265608"/>
            <a:ext cx="9144000" cy="1655762"/>
          </a:xfrm>
          <a:prstGeom prst="rect">
            <a:avLst/>
          </a:prstGeom>
        </p:spPr>
        <p:txBody>
          <a:bodyPr>
            <a:normAutofit/>
          </a:bodyPr>
          <a:lstStyle>
            <a:lvl1pPr marL="0" indent="0" algn="l">
              <a:buNone/>
              <a:defRPr sz="2800" b="0">
                <a:latin typeface="Faculty Glyphic"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Untertitel / Sprechername</a:t>
            </a:r>
          </a:p>
        </p:txBody>
      </p:sp>
      <p:sp>
        <p:nvSpPr>
          <p:cNvPr id="19" name="Foliennummernplatzhalter 9">
            <a:extLst>
              <a:ext uri="{FF2B5EF4-FFF2-40B4-BE49-F238E27FC236}">
                <a16:creationId xmlns:a16="http://schemas.microsoft.com/office/drawing/2014/main" id="{8A0F42FD-9B61-EB46-474C-3A6F37861538}"/>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9935865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Kapitelfolie">
    <p:bg>
      <p:bgPr>
        <a:solidFill>
          <a:schemeClr val="accent2"/>
        </a:solidFill>
        <a:effectLst/>
      </p:bgPr>
    </p:bg>
    <p:spTree>
      <p:nvGrpSpPr>
        <p:cNvPr id="1" name=""/>
        <p:cNvGrpSpPr/>
        <p:nvPr/>
      </p:nvGrpSpPr>
      <p:grpSpPr>
        <a:xfrm>
          <a:off x="0" y="0"/>
          <a:ext cx="0" cy="0"/>
          <a:chOff x="0" y="0"/>
          <a:chExt cx="0" cy="0"/>
        </a:xfrm>
      </p:grpSpPr>
      <p:sp>
        <p:nvSpPr>
          <p:cNvPr id="19" name="Bildplatzhalter 18">
            <a:extLst>
              <a:ext uri="{FF2B5EF4-FFF2-40B4-BE49-F238E27FC236}">
                <a16:creationId xmlns:a16="http://schemas.microsoft.com/office/drawing/2014/main" id="{4DF1BF15-99E0-90DA-455A-6CDB4D03A81D}"/>
              </a:ext>
            </a:extLst>
          </p:cNvPr>
          <p:cNvSpPr>
            <a:spLocks noGrp="1"/>
          </p:cNvSpPr>
          <p:nvPr>
            <p:ph type="pic" sz="quarter" idx="13"/>
          </p:nvPr>
        </p:nvSpPr>
        <p:spPr>
          <a:xfrm>
            <a:off x="6096000" y="0"/>
            <a:ext cx="6096000" cy="6858000"/>
          </a:xfrm>
        </p:spPr>
        <p:txBody>
          <a:bodyPr/>
          <a:lstStyle/>
          <a:p>
            <a:endParaRPr lang="de-DE"/>
          </a:p>
        </p:txBody>
      </p:sp>
      <p:sp>
        <p:nvSpPr>
          <p:cNvPr id="7" name="Titel 1">
            <a:extLst>
              <a:ext uri="{FF2B5EF4-FFF2-40B4-BE49-F238E27FC236}">
                <a16:creationId xmlns:a16="http://schemas.microsoft.com/office/drawing/2014/main" id="{D9326681-EE1A-279F-C595-C4E3F93B68AE}"/>
              </a:ext>
            </a:extLst>
          </p:cNvPr>
          <p:cNvSpPr>
            <a:spLocks noGrp="1"/>
          </p:cNvSpPr>
          <p:nvPr>
            <p:ph type="ctrTitle" hasCustomPrompt="1"/>
          </p:nvPr>
        </p:nvSpPr>
        <p:spPr>
          <a:xfrm>
            <a:off x="369276" y="336917"/>
            <a:ext cx="9144000" cy="1738068"/>
          </a:xfrm>
        </p:spPr>
        <p:txBody>
          <a:bodyPr anchor="t"/>
          <a:lstStyle>
            <a:lvl1pPr marL="0" marR="0" indent="0" algn="l" defTabSz="914400" rtl="0" eaLnBrk="1" fontAlgn="auto" latinLnBrk="0" hangingPunct="1">
              <a:lnSpc>
                <a:spcPct val="90000"/>
              </a:lnSpc>
              <a:spcBef>
                <a:spcPct val="0"/>
              </a:spcBef>
              <a:spcAft>
                <a:spcPts val="0"/>
              </a:spcAft>
              <a:buClrTx/>
              <a:buSzTx/>
              <a:buFontTx/>
              <a:buNone/>
              <a:tabLst/>
              <a:defRPr sz="6000" b="1" i="0">
                <a:latin typeface="Plus Jakarta Sans" pitchFamily="2" charset="77"/>
                <a:cs typeface="Plus Jakarta Sa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dirty="0"/>
              <a:t>Kapitel</a:t>
            </a:r>
          </a:p>
        </p:txBody>
      </p:sp>
      <p:sp>
        <p:nvSpPr>
          <p:cNvPr id="20" name="Foliennummernplatzhalter 9">
            <a:extLst>
              <a:ext uri="{FF2B5EF4-FFF2-40B4-BE49-F238E27FC236}">
                <a16:creationId xmlns:a16="http://schemas.microsoft.com/office/drawing/2014/main" id="{8B108AFE-385C-EA54-7AFF-3C0913537033}"/>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3698816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Kapitelfolie">
    <p:bg>
      <p:bgPr>
        <a:solidFill>
          <a:srgbClr val="FFDE48"/>
        </a:solidFill>
        <a:effectLst/>
      </p:bgPr>
    </p:bg>
    <p:spTree>
      <p:nvGrpSpPr>
        <p:cNvPr id="1" name=""/>
        <p:cNvGrpSpPr/>
        <p:nvPr/>
      </p:nvGrpSpPr>
      <p:grpSpPr>
        <a:xfrm>
          <a:off x="0" y="0"/>
          <a:ext cx="0" cy="0"/>
          <a:chOff x="0" y="0"/>
          <a:chExt cx="0" cy="0"/>
        </a:xfrm>
      </p:grpSpPr>
      <p:sp>
        <p:nvSpPr>
          <p:cNvPr id="19" name="Bildplatzhalter 18">
            <a:extLst>
              <a:ext uri="{FF2B5EF4-FFF2-40B4-BE49-F238E27FC236}">
                <a16:creationId xmlns:a16="http://schemas.microsoft.com/office/drawing/2014/main" id="{4DF1BF15-99E0-90DA-455A-6CDB4D03A81D}"/>
              </a:ext>
            </a:extLst>
          </p:cNvPr>
          <p:cNvSpPr>
            <a:spLocks noGrp="1"/>
          </p:cNvSpPr>
          <p:nvPr>
            <p:ph type="pic" sz="quarter" idx="13"/>
          </p:nvPr>
        </p:nvSpPr>
        <p:spPr>
          <a:xfrm>
            <a:off x="6096000" y="0"/>
            <a:ext cx="6096000" cy="6858000"/>
          </a:xfrm>
        </p:spPr>
        <p:txBody>
          <a:bodyPr/>
          <a:lstStyle/>
          <a:p>
            <a:endParaRPr lang="de-DE"/>
          </a:p>
        </p:txBody>
      </p:sp>
      <p:sp>
        <p:nvSpPr>
          <p:cNvPr id="7" name="Titel 1">
            <a:extLst>
              <a:ext uri="{FF2B5EF4-FFF2-40B4-BE49-F238E27FC236}">
                <a16:creationId xmlns:a16="http://schemas.microsoft.com/office/drawing/2014/main" id="{D9326681-EE1A-279F-C595-C4E3F93B68AE}"/>
              </a:ext>
            </a:extLst>
          </p:cNvPr>
          <p:cNvSpPr>
            <a:spLocks noGrp="1"/>
          </p:cNvSpPr>
          <p:nvPr>
            <p:ph type="ctrTitle" hasCustomPrompt="1"/>
          </p:nvPr>
        </p:nvSpPr>
        <p:spPr>
          <a:xfrm>
            <a:off x="369276" y="336917"/>
            <a:ext cx="9144000" cy="1738068"/>
          </a:xfrm>
        </p:spPr>
        <p:txBody>
          <a:bodyPr anchor="t"/>
          <a:lstStyle>
            <a:lvl1pPr marL="0" marR="0" indent="0" algn="l" defTabSz="914400" rtl="0" eaLnBrk="1" fontAlgn="auto" latinLnBrk="0" hangingPunct="1">
              <a:lnSpc>
                <a:spcPct val="90000"/>
              </a:lnSpc>
              <a:spcBef>
                <a:spcPct val="0"/>
              </a:spcBef>
              <a:spcAft>
                <a:spcPts val="0"/>
              </a:spcAft>
              <a:buClrTx/>
              <a:buSzTx/>
              <a:buFontTx/>
              <a:buNone/>
              <a:tabLst/>
              <a:defRPr sz="6000" b="1" i="0">
                <a:latin typeface="Plus Jakarta Sans" pitchFamily="2" charset="77"/>
                <a:cs typeface="Plus Jakarta Sa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dirty="0"/>
              <a:t>Kapitel</a:t>
            </a:r>
          </a:p>
        </p:txBody>
      </p:sp>
      <p:sp>
        <p:nvSpPr>
          <p:cNvPr id="20" name="Foliennummernplatzhalter 9">
            <a:extLst>
              <a:ext uri="{FF2B5EF4-FFF2-40B4-BE49-F238E27FC236}">
                <a16:creationId xmlns:a16="http://schemas.microsoft.com/office/drawing/2014/main" id="{8B108AFE-385C-EA54-7AFF-3C0913537033}"/>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32120751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Kapitelfolie">
    <p:bg>
      <p:bgPr>
        <a:solidFill>
          <a:srgbClr val="6590FF"/>
        </a:solidFill>
        <a:effectLst/>
      </p:bgPr>
    </p:bg>
    <p:spTree>
      <p:nvGrpSpPr>
        <p:cNvPr id="1" name=""/>
        <p:cNvGrpSpPr/>
        <p:nvPr/>
      </p:nvGrpSpPr>
      <p:grpSpPr>
        <a:xfrm>
          <a:off x="0" y="0"/>
          <a:ext cx="0" cy="0"/>
          <a:chOff x="0" y="0"/>
          <a:chExt cx="0" cy="0"/>
        </a:xfrm>
      </p:grpSpPr>
      <p:sp>
        <p:nvSpPr>
          <p:cNvPr id="19" name="Bildplatzhalter 18">
            <a:extLst>
              <a:ext uri="{FF2B5EF4-FFF2-40B4-BE49-F238E27FC236}">
                <a16:creationId xmlns:a16="http://schemas.microsoft.com/office/drawing/2014/main" id="{4DF1BF15-99E0-90DA-455A-6CDB4D03A81D}"/>
              </a:ext>
            </a:extLst>
          </p:cNvPr>
          <p:cNvSpPr>
            <a:spLocks noGrp="1"/>
          </p:cNvSpPr>
          <p:nvPr>
            <p:ph type="pic" sz="quarter" idx="13"/>
          </p:nvPr>
        </p:nvSpPr>
        <p:spPr>
          <a:xfrm>
            <a:off x="6096000" y="0"/>
            <a:ext cx="6096000" cy="6858000"/>
          </a:xfrm>
        </p:spPr>
        <p:txBody>
          <a:bodyPr/>
          <a:lstStyle/>
          <a:p>
            <a:endParaRPr lang="de-DE"/>
          </a:p>
        </p:txBody>
      </p:sp>
      <p:sp>
        <p:nvSpPr>
          <p:cNvPr id="7" name="Titel 1">
            <a:extLst>
              <a:ext uri="{FF2B5EF4-FFF2-40B4-BE49-F238E27FC236}">
                <a16:creationId xmlns:a16="http://schemas.microsoft.com/office/drawing/2014/main" id="{D9326681-EE1A-279F-C595-C4E3F93B68AE}"/>
              </a:ext>
            </a:extLst>
          </p:cNvPr>
          <p:cNvSpPr>
            <a:spLocks noGrp="1"/>
          </p:cNvSpPr>
          <p:nvPr>
            <p:ph type="ctrTitle" hasCustomPrompt="1"/>
          </p:nvPr>
        </p:nvSpPr>
        <p:spPr>
          <a:xfrm>
            <a:off x="369276" y="336917"/>
            <a:ext cx="9144000" cy="1738068"/>
          </a:xfrm>
        </p:spPr>
        <p:txBody>
          <a:bodyPr anchor="t"/>
          <a:lstStyle>
            <a:lvl1pPr marL="0" marR="0" indent="0" algn="l" defTabSz="914400" rtl="0" eaLnBrk="1" fontAlgn="auto" latinLnBrk="0" hangingPunct="1">
              <a:lnSpc>
                <a:spcPct val="90000"/>
              </a:lnSpc>
              <a:spcBef>
                <a:spcPct val="0"/>
              </a:spcBef>
              <a:spcAft>
                <a:spcPts val="0"/>
              </a:spcAft>
              <a:buClrTx/>
              <a:buSzTx/>
              <a:buFontTx/>
              <a:buNone/>
              <a:tabLst/>
              <a:defRPr sz="6000" b="1" i="0">
                <a:latin typeface="Plus Jakarta Sans" pitchFamily="2" charset="77"/>
                <a:cs typeface="Plus Jakarta Sa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dirty="0"/>
              <a:t>Kapitel</a:t>
            </a:r>
          </a:p>
        </p:txBody>
      </p:sp>
      <p:sp>
        <p:nvSpPr>
          <p:cNvPr id="20" name="Foliennummernplatzhalter 9">
            <a:extLst>
              <a:ext uri="{FF2B5EF4-FFF2-40B4-BE49-F238E27FC236}">
                <a16:creationId xmlns:a16="http://schemas.microsoft.com/office/drawing/2014/main" id="{8B108AFE-385C-EA54-7AFF-3C0913537033}"/>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99361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Kapitelfolie">
    <p:bg>
      <p:bgPr>
        <a:solidFill>
          <a:srgbClr val="79DB8E"/>
        </a:solidFill>
        <a:effectLst/>
      </p:bgPr>
    </p:bg>
    <p:spTree>
      <p:nvGrpSpPr>
        <p:cNvPr id="1" name=""/>
        <p:cNvGrpSpPr/>
        <p:nvPr/>
      </p:nvGrpSpPr>
      <p:grpSpPr>
        <a:xfrm>
          <a:off x="0" y="0"/>
          <a:ext cx="0" cy="0"/>
          <a:chOff x="0" y="0"/>
          <a:chExt cx="0" cy="0"/>
        </a:xfrm>
      </p:grpSpPr>
      <p:sp>
        <p:nvSpPr>
          <p:cNvPr id="19" name="Bildplatzhalter 18">
            <a:extLst>
              <a:ext uri="{FF2B5EF4-FFF2-40B4-BE49-F238E27FC236}">
                <a16:creationId xmlns:a16="http://schemas.microsoft.com/office/drawing/2014/main" id="{4DF1BF15-99E0-90DA-455A-6CDB4D03A81D}"/>
              </a:ext>
            </a:extLst>
          </p:cNvPr>
          <p:cNvSpPr>
            <a:spLocks noGrp="1"/>
          </p:cNvSpPr>
          <p:nvPr>
            <p:ph type="pic" sz="quarter" idx="13"/>
          </p:nvPr>
        </p:nvSpPr>
        <p:spPr>
          <a:xfrm>
            <a:off x="6096000" y="0"/>
            <a:ext cx="6096000" cy="6858000"/>
          </a:xfrm>
        </p:spPr>
        <p:txBody>
          <a:bodyPr/>
          <a:lstStyle/>
          <a:p>
            <a:endParaRPr lang="de-DE"/>
          </a:p>
        </p:txBody>
      </p:sp>
      <p:sp>
        <p:nvSpPr>
          <p:cNvPr id="7" name="Titel 1">
            <a:extLst>
              <a:ext uri="{FF2B5EF4-FFF2-40B4-BE49-F238E27FC236}">
                <a16:creationId xmlns:a16="http://schemas.microsoft.com/office/drawing/2014/main" id="{D9326681-EE1A-279F-C595-C4E3F93B68AE}"/>
              </a:ext>
            </a:extLst>
          </p:cNvPr>
          <p:cNvSpPr>
            <a:spLocks noGrp="1"/>
          </p:cNvSpPr>
          <p:nvPr>
            <p:ph type="ctrTitle" hasCustomPrompt="1"/>
          </p:nvPr>
        </p:nvSpPr>
        <p:spPr>
          <a:xfrm>
            <a:off x="369276" y="336917"/>
            <a:ext cx="9144000" cy="1738068"/>
          </a:xfrm>
        </p:spPr>
        <p:txBody>
          <a:bodyPr anchor="t"/>
          <a:lstStyle>
            <a:lvl1pPr marL="0" marR="0" indent="0" algn="l" defTabSz="914400" rtl="0" eaLnBrk="1" fontAlgn="auto" latinLnBrk="0" hangingPunct="1">
              <a:lnSpc>
                <a:spcPct val="90000"/>
              </a:lnSpc>
              <a:spcBef>
                <a:spcPct val="0"/>
              </a:spcBef>
              <a:spcAft>
                <a:spcPts val="0"/>
              </a:spcAft>
              <a:buClrTx/>
              <a:buSzTx/>
              <a:buFontTx/>
              <a:buNone/>
              <a:tabLst/>
              <a:defRPr sz="6000" b="1" i="0">
                <a:latin typeface="Plus Jakarta Sans" pitchFamily="2" charset="77"/>
                <a:cs typeface="Plus Jakarta Sans" pitchFamily="2" charset="77"/>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de-DE" dirty="0"/>
              <a:t>Kapitel</a:t>
            </a:r>
          </a:p>
        </p:txBody>
      </p:sp>
      <p:sp>
        <p:nvSpPr>
          <p:cNvPr id="20" name="Foliennummernplatzhalter 9">
            <a:extLst>
              <a:ext uri="{FF2B5EF4-FFF2-40B4-BE49-F238E27FC236}">
                <a16:creationId xmlns:a16="http://schemas.microsoft.com/office/drawing/2014/main" id="{8B108AFE-385C-EA54-7AFF-3C0913537033}"/>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3033538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ext Bild">
    <p:spTree>
      <p:nvGrpSpPr>
        <p:cNvPr id="1" name=""/>
        <p:cNvGrpSpPr/>
        <p:nvPr/>
      </p:nvGrpSpPr>
      <p:grpSpPr>
        <a:xfrm>
          <a:off x="0" y="0"/>
          <a:ext cx="0" cy="0"/>
          <a:chOff x="0" y="0"/>
          <a:chExt cx="0" cy="0"/>
        </a:xfrm>
      </p:grpSpPr>
      <p:sp>
        <p:nvSpPr>
          <p:cNvPr id="16" name="Bildplatzhalter 15">
            <a:extLst>
              <a:ext uri="{FF2B5EF4-FFF2-40B4-BE49-F238E27FC236}">
                <a16:creationId xmlns:a16="http://schemas.microsoft.com/office/drawing/2014/main" id="{2B7BE13B-8937-8CAE-52FF-B5D5F74E37BB}"/>
              </a:ext>
            </a:extLst>
          </p:cNvPr>
          <p:cNvSpPr>
            <a:spLocks noGrp="1"/>
          </p:cNvSpPr>
          <p:nvPr>
            <p:ph type="pic" sz="quarter" idx="14"/>
          </p:nvPr>
        </p:nvSpPr>
        <p:spPr>
          <a:xfrm>
            <a:off x="7010400" y="0"/>
            <a:ext cx="5181600" cy="6858000"/>
          </a:xfrm>
          <a:prstGeom prst="rect">
            <a:avLst/>
          </a:prstGeom>
        </p:spPr>
        <p:txBody>
          <a:bodyPr/>
          <a:lstStyle/>
          <a:p>
            <a:endParaRPr lang="de-DE"/>
          </a:p>
        </p:txBody>
      </p:sp>
      <p:sp>
        <p:nvSpPr>
          <p:cNvPr id="2" name="Titel 1">
            <a:extLst>
              <a:ext uri="{FF2B5EF4-FFF2-40B4-BE49-F238E27FC236}">
                <a16:creationId xmlns:a16="http://schemas.microsoft.com/office/drawing/2014/main" id="{7692CB97-F5A1-1C56-F186-A7E295637951}"/>
              </a:ext>
            </a:extLst>
          </p:cNvPr>
          <p:cNvSpPr>
            <a:spLocks noGrp="1"/>
          </p:cNvSpPr>
          <p:nvPr>
            <p:ph type="title" hasCustomPrompt="1"/>
          </p:nvPr>
        </p:nvSpPr>
        <p:spPr/>
        <p:txBody>
          <a:bodyPr anchor="t">
            <a:normAutofit/>
          </a:bodyPr>
          <a:lstStyle>
            <a:lvl1pPr>
              <a:defRPr sz="4400">
                <a:latin typeface="Faculty Glyphic" pitchFamily="2" charset="0"/>
              </a:defRPr>
            </a:lvl1pPr>
          </a:lstStyle>
          <a:p>
            <a:r>
              <a:rPr lang="de-DE" dirty="0"/>
              <a:t>Überschrift</a:t>
            </a:r>
          </a:p>
        </p:txBody>
      </p:sp>
      <p:sp>
        <p:nvSpPr>
          <p:cNvPr id="17" name="Textplatzhalter 7">
            <a:extLst>
              <a:ext uri="{FF2B5EF4-FFF2-40B4-BE49-F238E27FC236}">
                <a16:creationId xmlns:a16="http://schemas.microsoft.com/office/drawing/2014/main" id="{9C72059C-4EFC-60B5-DEC4-74E792FFB0FA}"/>
              </a:ext>
            </a:extLst>
          </p:cNvPr>
          <p:cNvSpPr>
            <a:spLocks noGrp="1"/>
          </p:cNvSpPr>
          <p:nvPr>
            <p:ph type="body" sz="quarter" idx="13" hasCustomPrompt="1"/>
          </p:nvPr>
        </p:nvSpPr>
        <p:spPr>
          <a:xfrm>
            <a:off x="369888" y="1970088"/>
            <a:ext cx="6255995" cy="4121150"/>
          </a:xfrm>
          <a:prstGeom prst="rect">
            <a:avLst/>
          </a:prstGeom>
        </p:spPr>
        <p:txBody>
          <a:bodyPr>
            <a:normAutofit/>
          </a:bodyPr>
          <a:lstStyle>
            <a:lvl1pPr>
              <a:defRPr sz="2000" b="0" i="0">
                <a:latin typeface="Plus Jakarta Sans" pitchFamily="2" charset="77"/>
                <a:cs typeface="Plus Jakarta Sans" pitchFamily="2" charset="77"/>
              </a:defRPr>
            </a:lvl1pPr>
            <a:lvl2pPr>
              <a:defRPr b="0" i="0">
                <a:latin typeface="Plus Jakarta Sans" pitchFamily="2" charset="77"/>
                <a:cs typeface="Plus Jakarta Sans" pitchFamily="2" charset="77"/>
              </a:defRPr>
            </a:lvl2pPr>
            <a:lvl3pPr>
              <a:defRPr b="0"/>
            </a:lvl3pPr>
            <a:lvl4pPr marL="1657350" indent="-285750">
              <a:buFont typeface="Arial" panose="020B0604020202020204" pitchFamily="34" charset="0"/>
              <a:buChar char="•"/>
              <a:defRPr/>
            </a:lvl4pPr>
          </a:lstStyle>
          <a:p>
            <a:pPr lvl="0"/>
            <a:r>
              <a:rPr lang="de-DE" dirty="0"/>
              <a:t>Fließtext</a:t>
            </a:r>
          </a:p>
        </p:txBody>
      </p:sp>
      <p:sp>
        <p:nvSpPr>
          <p:cNvPr id="19" name="Foliennummernplatzhalter 9">
            <a:extLst>
              <a:ext uri="{FF2B5EF4-FFF2-40B4-BE49-F238E27FC236}">
                <a16:creationId xmlns:a16="http://schemas.microsoft.com/office/drawing/2014/main" id="{1F340453-C109-9C56-332F-ADDE1ED96386}"/>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203997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76BC10-6F63-A683-501F-9347FC0003AA}"/>
              </a:ext>
            </a:extLst>
          </p:cNvPr>
          <p:cNvSpPr>
            <a:spLocks noGrp="1"/>
          </p:cNvSpPr>
          <p:nvPr>
            <p:ph type="title" hasCustomPrompt="1"/>
          </p:nvPr>
        </p:nvSpPr>
        <p:spPr/>
        <p:txBody>
          <a:bodyPr anchor="t"/>
          <a:lstStyle>
            <a:lvl1pPr>
              <a:defRPr>
                <a:latin typeface="Faculty Glyphic" pitchFamily="2" charset="0"/>
              </a:defRPr>
            </a:lvl1pPr>
          </a:lstStyle>
          <a:p>
            <a:r>
              <a:rPr lang="de-DE" dirty="0"/>
              <a:t>Überschrift</a:t>
            </a:r>
          </a:p>
        </p:txBody>
      </p:sp>
      <p:sp>
        <p:nvSpPr>
          <p:cNvPr id="8" name="Textplatzhalter 7">
            <a:extLst>
              <a:ext uri="{FF2B5EF4-FFF2-40B4-BE49-F238E27FC236}">
                <a16:creationId xmlns:a16="http://schemas.microsoft.com/office/drawing/2014/main" id="{FE486DE5-8B88-15F8-4AE3-88478B6BC16E}"/>
              </a:ext>
            </a:extLst>
          </p:cNvPr>
          <p:cNvSpPr>
            <a:spLocks noGrp="1"/>
          </p:cNvSpPr>
          <p:nvPr>
            <p:ph type="body" sz="quarter" idx="13" hasCustomPrompt="1"/>
          </p:nvPr>
        </p:nvSpPr>
        <p:spPr>
          <a:xfrm>
            <a:off x="369888" y="1970088"/>
            <a:ext cx="10515600" cy="4121150"/>
          </a:xfrm>
          <a:prstGeom prst="rect">
            <a:avLst/>
          </a:prstGeom>
        </p:spPr>
        <p:txBody>
          <a:bodyPr/>
          <a:lstStyle>
            <a:lvl1pPr>
              <a:defRPr b="0" i="0">
                <a:latin typeface="Plus Jakarta Sans" pitchFamily="2" charset="77"/>
                <a:cs typeface="Plus Jakarta Sans" pitchFamily="2" charset="77"/>
              </a:defRPr>
            </a:lvl1pPr>
            <a:lvl2pPr>
              <a:defRPr b="0" i="0">
                <a:latin typeface="Plus Jakarta Sans" pitchFamily="2" charset="77"/>
                <a:cs typeface="Plus Jakarta Sans" pitchFamily="2" charset="77"/>
              </a:defRPr>
            </a:lvl2pPr>
            <a:lvl3pPr>
              <a:defRPr b="0"/>
            </a:lvl3pPr>
            <a:lvl4pPr marL="1657350" indent="-285750">
              <a:buFont typeface="Arial" panose="020B0604020202020204" pitchFamily="34" charset="0"/>
              <a:buChar char="•"/>
              <a:defRPr/>
            </a:lvl4pPr>
          </a:lstStyle>
          <a:p>
            <a:pPr lvl="0"/>
            <a:r>
              <a:rPr lang="de-DE" dirty="0"/>
              <a:t>Fließtext</a:t>
            </a:r>
          </a:p>
        </p:txBody>
      </p:sp>
      <p:sp>
        <p:nvSpPr>
          <p:cNvPr id="9" name="Foliennummernplatzhalter 9">
            <a:extLst>
              <a:ext uri="{FF2B5EF4-FFF2-40B4-BE49-F238E27FC236}">
                <a16:creationId xmlns:a16="http://schemas.microsoft.com/office/drawing/2014/main" id="{A750C160-79A0-896B-517B-D7B06037A411}"/>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3264000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Key Message">
    <p:bg>
      <p:bgPr>
        <a:solidFill>
          <a:schemeClr val="accent3"/>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408FD500-B14E-96B6-CAE2-232F15542177}"/>
              </a:ext>
            </a:extLst>
          </p:cNvPr>
          <p:cNvSpPr/>
          <p:nvPr userDrawn="1"/>
        </p:nvSpPr>
        <p:spPr>
          <a:xfrm>
            <a:off x="2390335" y="4622800"/>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D3721903-5013-BA7F-67E9-8BD1CD67B463}"/>
              </a:ext>
            </a:extLst>
          </p:cNvPr>
          <p:cNvSpPr/>
          <p:nvPr userDrawn="1"/>
        </p:nvSpPr>
        <p:spPr>
          <a:xfrm>
            <a:off x="620849" y="2654482"/>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1BC68CAA-759E-BDBD-31AB-1F2024ED9E40}"/>
              </a:ext>
            </a:extLst>
          </p:cNvPr>
          <p:cNvSpPr/>
          <p:nvPr userDrawn="1"/>
        </p:nvSpPr>
        <p:spPr>
          <a:xfrm>
            <a:off x="8763001" y="705338"/>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A8E6B008-B91B-16E9-0456-92FEC93F4276}"/>
              </a:ext>
            </a:extLst>
          </p:cNvPr>
          <p:cNvSpPr/>
          <p:nvPr userDrawn="1"/>
        </p:nvSpPr>
        <p:spPr>
          <a:xfrm>
            <a:off x="369276" y="-1620960"/>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8E6CAB6-A050-401A-A5A7-090A88EBB7A5}"/>
              </a:ext>
            </a:extLst>
          </p:cNvPr>
          <p:cNvSpPr>
            <a:spLocks noGrp="1"/>
          </p:cNvSpPr>
          <p:nvPr>
            <p:ph type="ctrTitle" hasCustomPrompt="1"/>
          </p:nvPr>
        </p:nvSpPr>
        <p:spPr>
          <a:xfrm>
            <a:off x="1524000" y="2235200"/>
            <a:ext cx="9144000" cy="2387600"/>
          </a:xfrm>
        </p:spPr>
        <p:txBody>
          <a:bodyPr anchor="ctr"/>
          <a:lstStyle>
            <a:lvl1pPr algn="ctr">
              <a:defRPr sz="6000" b="1" i="0">
                <a:latin typeface="Plus Jakarta Sans" pitchFamily="2" charset="77"/>
                <a:cs typeface="Plus Jakarta Sans" pitchFamily="2" charset="77"/>
              </a:defRPr>
            </a:lvl1pPr>
          </a:lstStyle>
          <a:p>
            <a:r>
              <a:rPr lang="de-DE" dirty="0"/>
              <a:t>Erkenntnis</a:t>
            </a:r>
          </a:p>
        </p:txBody>
      </p:sp>
      <p:sp>
        <p:nvSpPr>
          <p:cNvPr id="11" name="Foliennummernplatzhalter 9">
            <a:extLst>
              <a:ext uri="{FF2B5EF4-FFF2-40B4-BE49-F238E27FC236}">
                <a16:creationId xmlns:a16="http://schemas.microsoft.com/office/drawing/2014/main" id="{F4AABF7A-E8D6-EDD7-D23A-876C96B10126}"/>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1670873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Key Message">
    <p:bg>
      <p:bgPr>
        <a:solidFill>
          <a:srgbClr val="FFDE48"/>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408FD500-B14E-96B6-CAE2-232F15542177}"/>
              </a:ext>
            </a:extLst>
          </p:cNvPr>
          <p:cNvSpPr/>
          <p:nvPr userDrawn="1"/>
        </p:nvSpPr>
        <p:spPr>
          <a:xfrm>
            <a:off x="2390335" y="4622800"/>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D3721903-5013-BA7F-67E9-8BD1CD67B463}"/>
              </a:ext>
            </a:extLst>
          </p:cNvPr>
          <p:cNvSpPr/>
          <p:nvPr userDrawn="1"/>
        </p:nvSpPr>
        <p:spPr>
          <a:xfrm>
            <a:off x="620849" y="2654482"/>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1BC68CAA-759E-BDBD-31AB-1F2024ED9E40}"/>
              </a:ext>
            </a:extLst>
          </p:cNvPr>
          <p:cNvSpPr/>
          <p:nvPr userDrawn="1"/>
        </p:nvSpPr>
        <p:spPr>
          <a:xfrm>
            <a:off x="8763001" y="705338"/>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A8E6B008-B91B-16E9-0456-92FEC93F4276}"/>
              </a:ext>
            </a:extLst>
          </p:cNvPr>
          <p:cNvSpPr/>
          <p:nvPr userDrawn="1"/>
        </p:nvSpPr>
        <p:spPr>
          <a:xfrm>
            <a:off x="369276" y="-1620960"/>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8E6CAB6-A050-401A-A5A7-090A88EBB7A5}"/>
              </a:ext>
            </a:extLst>
          </p:cNvPr>
          <p:cNvSpPr>
            <a:spLocks noGrp="1"/>
          </p:cNvSpPr>
          <p:nvPr>
            <p:ph type="ctrTitle" hasCustomPrompt="1"/>
          </p:nvPr>
        </p:nvSpPr>
        <p:spPr>
          <a:xfrm>
            <a:off x="1524000" y="2235200"/>
            <a:ext cx="9144000" cy="2387600"/>
          </a:xfrm>
        </p:spPr>
        <p:txBody>
          <a:bodyPr anchor="ctr"/>
          <a:lstStyle>
            <a:lvl1pPr algn="ctr">
              <a:defRPr sz="6000" b="1" i="0">
                <a:latin typeface="Plus Jakarta Sans" pitchFamily="2" charset="77"/>
                <a:cs typeface="Plus Jakarta Sans" pitchFamily="2" charset="77"/>
              </a:defRPr>
            </a:lvl1pPr>
          </a:lstStyle>
          <a:p>
            <a:r>
              <a:rPr lang="de-DE" dirty="0"/>
              <a:t>Erkenntnis</a:t>
            </a:r>
          </a:p>
        </p:txBody>
      </p:sp>
      <p:sp>
        <p:nvSpPr>
          <p:cNvPr id="11" name="Foliennummernplatzhalter 9">
            <a:extLst>
              <a:ext uri="{FF2B5EF4-FFF2-40B4-BE49-F238E27FC236}">
                <a16:creationId xmlns:a16="http://schemas.microsoft.com/office/drawing/2014/main" id="{F4AABF7A-E8D6-EDD7-D23A-876C96B10126}"/>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15172598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Key Message">
    <p:bg>
      <p:bgPr>
        <a:solidFill>
          <a:srgbClr val="6590FF"/>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408FD500-B14E-96B6-CAE2-232F15542177}"/>
              </a:ext>
            </a:extLst>
          </p:cNvPr>
          <p:cNvSpPr/>
          <p:nvPr userDrawn="1"/>
        </p:nvSpPr>
        <p:spPr>
          <a:xfrm>
            <a:off x="2390335" y="4622800"/>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val 7">
            <a:extLst>
              <a:ext uri="{FF2B5EF4-FFF2-40B4-BE49-F238E27FC236}">
                <a16:creationId xmlns:a16="http://schemas.microsoft.com/office/drawing/2014/main" id="{D3721903-5013-BA7F-67E9-8BD1CD67B463}"/>
              </a:ext>
            </a:extLst>
          </p:cNvPr>
          <p:cNvSpPr/>
          <p:nvPr userDrawn="1"/>
        </p:nvSpPr>
        <p:spPr>
          <a:xfrm>
            <a:off x="620849" y="2654482"/>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Oval 8">
            <a:extLst>
              <a:ext uri="{FF2B5EF4-FFF2-40B4-BE49-F238E27FC236}">
                <a16:creationId xmlns:a16="http://schemas.microsoft.com/office/drawing/2014/main" id="{1BC68CAA-759E-BDBD-31AB-1F2024ED9E40}"/>
              </a:ext>
            </a:extLst>
          </p:cNvPr>
          <p:cNvSpPr/>
          <p:nvPr userDrawn="1"/>
        </p:nvSpPr>
        <p:spPr>
          <a:xfrm>
            <a:off x="8763001" y="705338"/>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Oval 9">
            <a:extLst>
              <a:ext uri="{FF2B5EF4-FFF2-40B4-BE49-F238E27FC236}">
                <a16:creationId xmlns:a16="http://schemas.microsoft.com/office/drawing/2014/main" id="{A8E6B008-B91B-16E9-0456-92FEC93F4276}"/>
              </a:ext>
            </a:extLst>
          </p:cNvPr>
          <p:cNvSpPr/>
          <p:nvPr userDrawn="1"/>
        </p:nvSpPr>
        <p:spPr>
          <a:xfrm>
            <a:off x="369276" y="-1620960"/>
            <a:ext cx="3059723" cy="30597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48E6CAB6-A050-401A-A5A7-090A88EBB7A5}"/>
              </a:ext>
            </a:extLst>
          </p:cNvPr>
          <p:cNvSpPr>
            <a:spLocks noGrp="1"/>
          </p:cNvSpPr>
          <p:nvPr>
            <p:ph type="ctrTitle" hasCustomPrompt="1"/>
          </p:nvPr>
        </p:nvSpPr>
        <p:spPr>
          <a:xfrm>
            <a:off x="1524000" y="2235200"/>
            <a:ext cx="9144000" cy="2387600"/>
          </a:xfrm>
        </p:spPr>
        <p:txBody>
          <a:bodyPr anchor="ctr"/>
          <a:lstStyle>
            <a:lvl1pPr algn="ctr">
              <a:defRPr sz="6000" b="1" i="0">
                <a:latin typeface="Plus Jakarta Sans" pitchFamily="2" charset="77"/>
                <a:cs typeface="Plus Jakarta Sans" pitchFamily="2" charset="77"/>
              </a:defRPr>
            </a:lvl1pPr>
          </a:lstStyle>
          <a:p>
            <a:r>
              <a:rPr lang="de-DE" dirty="0"/>
              <a:t>Erkenntnis</a:t>
            </a:r>
          </a:p>
        </p:txBody>
      </p:sp>
      <p:sp>
        <p:nvSpPr>
          <p:cNvPr id="11" name="Foliennummernplatzhalter 9">
            <a:extLst>
              <a:ext uri="{FF2B5EF4-FFF2-40B4-BE49-F238E27FC236}">
                <a16:creationId xmlns:a16="http://schemas.microsoft.com/office/drawing/2014/main" id="{F4AABF7A-E8D6-EDD7-D23A-876C96B10126}"/>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2786285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Bild">
    <p:spTree>
      <p:nvGrpSpPr>
        <p:cNvPr id="1" name=""/>
        <p:cNvGrpSpPr/>
        <p:nvPr/>
      </p:nvGrpSpPr>
      <p:grpSpPr>
        <a:xfrm>
          <a:off x="0" y="0"/>
          <a:ext cx="0" cy="0"/>
          <a:chOff x="0" y="0"/>
          <a:chExt cx="0" cy="0"/>
        </a:xfrm>
      </p:grpSpPr>
      <p:sp>
        <p:nvSpPr>
          <p:cNvPr id="10" name="Bildplatzhalter 9">
            <a:extLst>
              <a:ext uri="{FF2B5EF4-FFF2-40B4-BE49-F238E27FC236}">
                <a16:creationId xmlns:a16="http://schemas.microsoft.com/office/drawing/2014/main" id="{A1832981-F781-572F-31CB-1F8DE00DFB36}"/>
              </a:ext>
            </a:extLst>
          </p:cNvPr>
          <p:cNvSpPr>
            <a:spLocks noGrp="1"/>
          </p:cNvSpPr>
          <p:nvPr>
            <p:ph type="pic" sz="quarter" idx="13"/>
          </p:nvPr>
        </p:nvSpPr>
        <p:spPr>
          <a:xfrm>
            <a:off x="0" y="0"/>
            <a:ext cx="12192000" cy="6147582"/>
          </a:xfrm>
          <a:prstGeom prst="rect">
            <a:avLst/>
          </a:prstGeom>
        </p:spPr>
        <p:txBody>
          <a:bodyPr/>
          <a:lstStyle/>
          <a:p>
            <a:endParaRPr lang="de-DE"/>
          </a:p>
        </p:txBody>
      </p:sp>
      <p:sp>
        <p:nvSpPr>
          <p:cNvPr id="11" name="Foliennummernplatzhalter 9">
            <a:extLst>
              <a:ext uri="{FF2B5EF4-FFF2-40B4-BE49-F238E27FC236}">
                <a16:creationId xmlns:a16="http://schemas.microsoft.com/office/drawing/2014/main" id="{64A5BDD4-2C2E-0617-E376-A0C7D6E521AF}"/>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20223219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Energizer1">
    <p:spTree>
      <p:nvGrpSpPr>
        <p:cNvPr id="1" name=""/>
        <p:cNvGrpSpPr/>
        <p:nvPr/>
      </p:nvGrpSpPr>
      <p:grpSpPr>
        <a:xfrm>
          <a:off x="0" y="0"/>
          <a:ext cx="0" cy="0"/>
          <a:chOff x="0" y="0"/>
          <a:chExt cx="0" cy="0"/>
        </a:xfrm>
      </p:grpSpPr>
      <p:sp>
        <p:nvSpPr>
          <p:cNvPr id="11" name="Oval 3">
            <a:extLst>
              <a:ext uri="{FF2B5EF4-FFF2-40B4-BE49-F238E27FC236}">
                <a16:creationId xmlns:a16="http://schemas.microsoft.com/office/drawing/2014/main" id="{4C7C5CA4-A2C5-786C-705B-1E2900BB9CF3}"/>
              </a:ext>
            </a:extLst>
          </p:cNvPr>
          <p:cNvSpPr/>
          <p:nvPr userDrawn="1"/>
        </p:nvSpPr>
        <p:spPr>
          <a:xfrm>
            <a:off x="1848440" y="3998259"/>
            <a:ext cx="8837489" cy="7855834"/>
          </a:xfrm>
          <a:prstGeom prst="ellipse">
            <a:avLst/>
          </a:prstGeom>
          <a:solidFill>
            <a:srgbClr val="FFDE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101133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Energizer1">
    <p:spTree>
      <p:nvGrpSpPr>
        <p:cNvPr id="1" name=""/>
        <p:cNvGrpSpPr/>
        <p:nvPr/>
      </p:nvGrpSpPr>
      <p:grpSpPr>
        <a:xfrm>
          <a:off x="0" y="0"/>
          <a:ext cx="0" cy="0"/>
          <a:chOff x="0" y="0"/>
          <a:chExt cx="0" cy="0"/>
        </a:xfrm>
      </p:grpSpPr>
      <p:sp>
        <p:nvSpPr>
          <p:cNvPr id="11" name="Oval 3">
            <a:extLst>
              <a:ext uri="{FF2B5EF4-FFF2-40B4-BE49-F238E27FC236}">
                <a16:creationId xmlns:a16="http://schemas.microsoft.com/office/drawing/2014/main" id="{4C7C5CA4-A2C5-786C-705B-1E2900BB9CF3}"/>
              </a:ext>
            </a:extLst>
          </p:cNvPr>
          <p:cNvSpPr/>
          <p:nvPr userDrawn="1"/>
        </p:nvSpPr>
        <p:spPr>
          <a:xfrm>
            <a:off x="1848440" y="3998259"/>
            <a:ext cx="8837489" cy="7855834"/>
          </a:xfrm>
          <a:prstGeom prst="ellipse">
            <a:avLst/>
          </a:prstGeom>
          <a:solidFill>
            <a:srgbClr val="659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34918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A1F2F285-0077-5588-B2C6-8E61E0024206}"/>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369276" y="6446170"/>
            <a:ext cx="1701863" cy="194499"/>
          </a:xfrm>
          <a:prstGeom prst="rect">
            <a:avLst/>
          </a:prstGeom>
        </p:spPr>
      </p:pic>
      <p:pic>
        <p:nvPicPr>
          <p:cNvPr id="8" name="Grafik 7">
            <a:extLst>
              <a:ext uri="{FF2B5EF4-FFF2-40B4-BE49-F238E27FC236}">
                <a16:creationId xmlns:a16="http://schemas.microsoft.com/office/drawing/2014/main" id="{E616F566-DB37-9F93-958A-C85E6DAE1B0F}"/>
              </a:ext>
            </a:extLst>
          </p:cNvPr>
          <p:cNvPicPr>
            <a:picLocks noChangeAspect="1"/>
          </p:cNvPicPr>
          <p:nvPr userDrawn="1"/>
        </p:nvPicPr>
        <p:blipFill>
          <a:blip>
            <a:extLst>
              <a:ext uri="{96DAC541-7B7A-43D3-8B79-37D633B846F1}">
                <asvg:svgBlip xmlns:asvg="http://schemas.microsoft.com/office/drawing/2016/SVG/main" r:embed="rId17"/>
              </a:ext>
            </a:extLst>
          </a:blip>
          <a:stretch>
            <a:fillRect/>
          </a:stretch>
        </p:blipFill>
        <p:spPr>
          <a:xfrm>
            <a:off x="10480684" y="6455895"/>
            <a:ext cx="1342040" cy="184774"/>
          </a:xfrm>
          <a:prstGeom prst="rect">
            <a:avLst/>
          </a:prstGeom>
        </p:spPr>
      </p:pic>
      <p:sp>
        <p:nvSpPr>
          <p:cNvPr id="2" name="Titelplatzhalter 1">
            <a:extLst>
              <a:ext uri="{FF2B5EF4-FFF2-40B4-BE49-F238E27FC236}">
                <a16:creationId xmlns:a16="http://schemas.microsoft.com/office/drawing/2014/main" id="{5144156A-5B76-0659-5E56-8F45BC67B824}"/>
              </a:ext>
            </a:extLst>
          </p:cNvPr>
          <p:cNvSpPr>
            <a:spLocks noGrp="1"/>
          </p:cNvSpPr>
          <p:nvPr>
            <p:ph type="title"/>
          </p:nvPr>
        </p:nvSpPr>
        <p:spPr>
          <a:xfrm>
            <a:off x="369276"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EB443705-8D9F-6188-0F1D-2CD12BA4D687}"/>
              </a:ext>
            </a:extLst>
          </p:cNvPr>
          <p:cNvSpPr>
            <a:spLocks noGrp="1"/>
          </p:cNvSpPr>
          <p:nvPr>
            <p:ph type="body" idx="1"/>
          </p:nvPr>
        </p:nvSpPr>
        <p:spPr>
          <a:xfrm>
            <a:off x="369276" y="1825625"/>
            <a:ext cx="10515600" cy="4351338"/>
          </a:xfrm>
          <a:prstGeom prst="rect">
            <a:avLst/>
          </a:prstGeom>
        </p:spPr>
        <p:txBody>
          <a:bodyPr vert="horz" lIns="91440" tIns="45720" rIns="91440" bIns="45720" rtlCol="0">
            <a:normAutofit/>
          </a:bodyPr>
          <a:lstStyle/>
          <a:p>
            <a:pPr lvl="0"/>
            <a:r>
              <a:rPr lang="de-DE" dirty="0"/>
              <a:t>Fließtext</a:t>
            </a:r>
          </a:p>
        </p:txBody>
      </p:sp>
      <p:sp>
        <p:nvSpPr>
          <p:cNvPr id="10" name="Foliennummernplatzhalter 9">
            <a:extLst>
              <a:ext uri="{FF2B5EF4-FFF2-40B4-BE49-F238E27FC236}">
                <a16:creationId xmlns:a16="http://schemas.microsoft.com/office/drawing/2014/main" id="{4196047A-78F8-FD25-0475-26E9A402A250}"/>
              </a:ext>
            </a:extLst>
          </p:cNvPr>
          <p:cNvSpPr>
            <a:spLocks noGrp="1"/>
          </p:cNvSpPr>
          <p:nvPr>
            <p:ph type="sldNum" sz="quarter" idx="4"/>
          </p:nvPr>
        </p:nvSpPr>
        <p:spPr>
          <a:xfrm>
            <a:off x="4724400" y="6356350"/>
            <a:ext cx="2743200" cy="365125"/>
          </a:xfrm>
          <a:prstGeom prst="rect">
            <a:avLst/>
          </a:prstGeom>
        </p:spPr>
        <p:txBody>
          <a:bodyPr vert="horz" lIns="91440" tIns="45720" rIns="91440" bIns="45720" rtlCol="0" anchor="ctr"/>
          <a:lstStyle>
            <a:lvl1pPr algn="ctr">
              <a:defRPr sz="1400" b="1" i="0">
                <a:solidFill>
                  <a:schemeClr val="tx1"/>
                </a:solidFill>
                <a:latin typeface="Plus Jakarta Sans" pitchFamily="2" charset="77"/>
                <a:cs typeface="Plus Jakarta Sans" pitchFamily="2" charset="77"/>
              </a:defRPr>
            </a:lvl1pPr>
          </a:lstStyle>
          <a:p>
            <a:fld id="{837021BF-803E-7945-A4E8-044749915EDB}" type="slidenum">
              <a:rPr lang="de-DE" smtClean="0"/>
              <a:pPr/>
              <a:t>‹Nr.›</a:t>
            </a:fld>
            <a:endParaRPr lang="de-DE" dirty="0"/>
          </a:p>
        </p:txBody>
      </p:sp>
    </p:spTree>
    <p:extLst>
      <p:ext uri="{BB962C8B-B14F-4D97-AF65-F5344CB8AC3E}">
        <p14:creationId xmlns:p14="http://schemas.microsoft.com/office/powerpoint/2010/main" val="2902977583"/>
      </p:ext>
    </p:extLst>
  </p:cSld>
  <p:clrMap bg1="lt1" tx1="dk1" bg2="lt2" tx2="dk2" accent1="accent1" accent2="accent2" accent3="accent3" accent4="accent4" accent5="accent5" accent6="accent6" hlink="hlink" folHlink="folHlink"/>
  <p:sldLayoutIdLst>
    <p:sldLayoutId id="2147483660" r:id="rId1"/>
    <p:sldLayoutId id="2147483673" r:id="rId2"/>
    <p:sldLayoutId id="2147483662" r:id="rId3"/>
    <p:sldLayoutId id="2147483671" r:id="rId4"/>
    <p:sldLayoutId id="2147483668" r:id="rId5"/>
    <p:sldLayoutId id="2147483669" r:id="rId6"/>
    <p:sldLayoutId id="2147483652" r:id="rId7"/>
    <p:sldLayoutId id="2147483650" r:id="rId8"/>
    <p:sldLayoutId id="2147483649" r:id="rId9"/>
    <p:sldLayoutId id="2147483675" r:id="rId10"/>
    <p:sldLayoutId id="2147483672" r:id="rId11"/>
    <p:sldLayoutId id="2147483655" r:id="rId12"/>
    <p:sldLayoutId id="2147483665" r:id="rId13"/>
    <p:sldLayoutId id="2147483674" r:id="rId14"/>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Faculty Glyphic" pitchFamily="2" charset="0"/>
          <a:ea typeface="+mj-ea"/>
          <a:cs typeface="Plus Jakarta Sans" pitchFamily="2" charset="77"/>
        </a:defRPr>
      </a:lvl1pPr>
    </p:titleStyle>
    <p:bodyStyle>
      <a:lvl1pPr marL="0" indent="0" algn="l"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Plus Jakarta Sans" pitchFamily="2" charset="77"/>
          <a:ea typeface="+mn-ea"/>
          <a:cs typeface="Plus Jakarta Sans" pitchFamily="2" charset="77"/>
        </a:defRPr>
      </a:lvl1pPr>
      <a:lvl2pPr marL="457200" indent="0" algn="l" defTabSz="914400" rtl="0" eaLnBrk="1" latinLnBrk="0" hangingPunct="1">
        <a:lnSpc>
          <a:spcPct val="90000"/>
        </a:lnSpc>
        <a:spcBef>
          <a:spcPts val="500"/>
        </a:spcBef>
        <a:buFont typeface="Arial" panose="020B0604020202020204" pitchFamily="34" charset="0"/>
        <a:buNone/>
        <a:defRPr sz="2400" b="0" i="0" kern="1200">
          <a:solidFill>
            <a:schemeClr val="tx1"/>
          </a:solidFill>
          <a:latin typeface="Plus Jakarta Sans Medium" pitchFamily="2" charset="77"/>
          <a:ea typeface="+mn-ea"/>
          <a:cs typeface="Plus Jakarta Sans Medium" pitchFamily="2" charset="77"/>
        </a:defRPr>
      </a:lvl2pPr>
      <a:lvl3pPr marL="9144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Plus Jakarta Sans" pitchFamily="2" charset="77"/>
          <a:ea typeface="+mn-ea"/>
          <a:cs typeface="Plus Jakarta Sans" pitchFamily="2" charset="77"/>
        </a:defRPr>
      </a:lvl3pPr>
      <a:lvl4pPr marL="13716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Plus Jakarta Sans" pitchFamily="2" charset="77"/>
          <a:ea typeface="+mn-ea"/>
          <a:cs typeface="Plus Jakarta Sa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lus Jakarta Sans" pitchFamily="2" charset="77"/>
          <a:ea typeface="+mn-ea"/>
          <a:cs typeface="Plus Jakarta Sa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676DB-7828-32CC-C5AA-8FD22590D9BC}"/>
            </a:ext>
          </a:extLst>
        </p:cNvPr>
        <p:cNvGrpSpPr/>
        <p:nvPr/>
      </p:nvGrpSpPr>
      <p:grpSpPr>
        <a:xfrm>
          <a:off x="0" y="0"/>
          <a:ext cx="0" cy="0"/>
          <a:chOff x="0" y="0"/>
          <a:chExt cx="0" cy="0"/>
        </a:xfrm>
      </p:grpSpPr>
      <p:pic>
        <p:nvPicPr>
          <p:cNvPr id="4" name="Bildplatzhalter 3" descr="Ein Bild, das Kreis, Dunkelheit, Licht, Schwarzweiß enthält.&#10;&#10;KI-generierte Inhalte können fehlerhaft sein.">
            <a:extLst>
              <a:ext uri="{FF2B5EF4-FFF2-40B4-BE49-F238E27FC236}">
                <a16:creationId xmlns:a16="http://schemas.microsoft.com/office/drawing/2014/main" id="{EEA62948-D03A-9221-9A1A-8DE93DA81DF7}"/>
              </a:ext>
            </a:extLst>
          </p:cNvPr>
          <p:cNvPicPr>
            <a:picLocks noGrp="1" noChangeAspect="1"/>
          </p:cNvPicPr>
          <p:nvPr>
            <p:ph type="pic" sz="quarter" idx="13"/>
          </p:nvPr>
        </p:nvPicPr>
        <p:blipFill>
          <a:blip r:embed="rId3"/>
          <a:srcRect l="5571" r="5571"/>
          <a:stretch>
            <a:fillRect/>
          </a:stretch>
        </p:blipFill>
        <p:spPr>
          <a:xfrm>
            <a:off x="6272382" y="380613"/>
            <a:ext cx="6096000" cy="6858000"/>
          </a:xfrm>
        </p:spPr>
      </p:pic>
      <p:sp>
        <p:nvSpPr>
          <p:cNvPr id="5" name="Titel 4">
            <a:extLst>
              <a:ext uri="{FF2B5EF4-FFF2-40B4-BE49-F238E27FC236}">
                <a16:creationId xmlns:a16="http://schemas.microsoft.com/office/drawing/2014/main" id="{423D6DA2-5AC4-439E-D38C-617E5FB9F97D}"/>
              </a:ext>
            </a:extLst>
          </p:cNvPr>
          <p:cNvSpPr>
            <a:spLocks noGrp="1"/>
          </p:cNvSpPr>
          <p:nvPr>
            <p:ph type="ctrTitle"/>
          </p:nvPr>
        </p:nvSpPr>
        <p:spPr/>
        <p:txBody>
          <a:bodyPr/>
          <a:lstStyle/>
          <a:p>
            <a:r>
              <a:rPr lang="de-DE" dirty="0"/>
              <a:t>Motivation Teil I</a:t>
            </a:r>
          </a:p>
        </p:txBody>
      </p:sp>
    </p:spTree>
    <p:extLst>
      <p:ext uri="{BB962C8B-B14F-4D97-AF65-F5344CB8AC3E}">
        <p14:creationId xmlns:p14="http://schemas.microsoft.com/office/powerpoint/2010/main" val="590541028"/>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7A0C8A-1273-4A3B-7AB6-EC420FE05F17}"/>
            </a:ext>
          </a:extLst>
        </p:cNvPr>
        <p:cNvGrpSpPr/>
        <p:nvPr/>
      </p:nvGrpSpPr>
      <p:grpSpPr>
        <a:xfrm>
          <a:off x="0" y="0"/>
          <a:ext cx="0" cy="0"/>
          <a:chOff x="0" y="0"/>
          <a:chExt cx="0" cy="0"/>
        </a:xfrm>
      </p:grpSpPr>
      <p:sp>
        <p:nvSpPr>
          <p:cNvPr id="37" name="Titel 36">
            <a:extLst>
              <a:ext uri="{FF2B5EF4-FFF2-40B4-BE49-F238E27FC236}">
                <a16:creationId xmlns:a16="http://schemas.microsoft.com/office/drawing/2014/main" id="{3EADF28B-5015-21E6-E75F-EB19CA9B7546}"/>
              </a:ext>
            </a:extLst>
          </p:cNvPr>
          <p:cNvSpPr>
            <a:spLocks noGrp="1"/>
          </p:cNvSpPr>
          <p:nvPr>
            <p:ph type="title"/>
          </p:nvPr>
        </p:nvSpPr>
        <p:spPr>
          <a:xfrm>
            <a:off x="369276" y="365125"/>
            <a:ext cx="10515600" cy="844507"/>
          </a:xfrm>
        </p:spPr>
        <p:txBody>
          <a:bodyPr>
            <a:normAutofit/>
          </a:bodyPr>
          <a:lstStyle/>
          <a:p>
            <a:r>
              <a:rPr lang="en-US" sz="4400" b="0" dirty="0" err="1">
                <a:latin typeface="Faculty Glyphic"/>
              </a:rPr>
              <a:t>Motivationsanalyse</a:t>
            </a:r>
            <a:endParaRPr lang="en-US" sz="4400" b="0" dirty="0">
              <a:latin typeface="Faculty Glyphic"/>
            </a:endParaRPr>
          </a:p>
        </p:txBody>
      </p:sp>
      <p:sp>
        <p:nvSpPr>
          <p:cNvPr id="17" name="Textfeld 16">
            <a:extLst>
              <a:ext uri="{FF2B5EF4-FFF2-40B4-BE49-F238E27FC236}">
                <a16:creationId xmlns:a16="http://schemas.microsoft.com/office/drawing/2014/main" id="{4E233012-F81F-1F06-9D59-39A069716642}"/>
              </a:ext>
            </a:extLst>
          </p:cNvPr>
          <p:cNvSpPr txBox="1"/>
          <p:nvPr/>
        </p:nvSpPr>
        <p:spPr>
          <a:xfrm>
            <a:off x="491355" y="1087505"/>
            <a:ext cx="5450195" cy="4832092"/>
          </a:xfrm>
          <a:prstGeom prst="rect">
            <a:avLst/>
          </a:prstGeom>
          <a:noFill/>
        </p:spPr>
        <p:txBody>
          <a:bodyPr wrap="square" rtlCol="0">
            <a:spAutoFit/>
          </a:bodyPr>
          <a:lstStyle/>
          <a:p>
            <a:r>
              <a:rPr lang="de-DE" sz="1400" dirty="0">
                <a:latin typeface="Plus Jakarta Sans" pitchFamily="2" charset="0"/>
                <a:cs typeface="Plus Jakarta Sans" pitchFamily="2" charset="0"/>
              </a:rPr>
              <a:t>Die Übung ermöglicht Dir ein besseres Verständnis Deiner eigenen Motivationslage in einer konkreten Situation und eröffnet damit auch Möglichkeiten, Situationen motivierender zu gestalten. Versuche, je mindestens 3 Gestaltungsoptionen herauszuarbeiten.</a:t>
            </a:r>
          </a:p>
          <a:p>
            <a:endParaRPr lang="de-DE" sz="1400" dirty="0">
              <a:latin typeface="Plus Jakarta Sans" pitchFamily="2" charset="0"/>
              <a:cs typeface="Plus Jakarta Sans" pitchFamily="2" charset="0"/>
            </a:endParaRPr>
          </a:p>
          <a:p>
            <a:r>
              <a:rPr lang="de-DE" sz="1400" dirty="0">
                <a:latin typeface="Plus Jakarta Sans" pitchFamily="2" charset="0"/>
                <a:cs typeface="Plus Jakarta Sans" pitchFamily="2" charset="0"/>
              </a:rPr>
              <a:t>1. Wähle eine </a:t>
            </a:r>
            <a:r>
              <a:rPr lang="de-DE" sz="1400" dirty="0">
                <a:highlight>
                  <a:srgbClr val="FFDE48"/>
                </a:highlight>
                <a:latin typeface="Plus Jakarta Sans" pitchFamily="2" charset="0"/>
                <a:cs typeface="Plus Jakarta Sans" pitchFamily="2" charset="0"/>
              </a:rPr>
              <a:t>Situation</a:t>
            </a:r>
            <a:r>
              <a:rPr lang="de-DE" sz="1400" dirty="0">
                <a:latin typeface="Plus Jakarta Sans" pitchFamily="2" charset="0"/>
                <a:cs typeface="Plus Jakarta Sans" pitchFamily="2" charset="0"/>
              </a:rPr>
              <a:t> z.B. ein aktuelles Projekt aus Deiner Green Teams Arbeit</a:t>
            </a:r>
          </a:p>
          <a:p>
            <a:endParaRPr lang="de-DE" sz="1400" dirty="0">
              <a:latin typeface="Plus Jakarta Sans" pitchFamily="2" charset="0"/>
              <a:cs typeface="Plus Jakarta Sans" pitchFamily="2" charset="0"/>
            </a:endParaRPr>
          </a:p>
          <a:p>
            <a:r>
              <a:rPr lang="de-DE" sz="1400" dirty="0">
                <a:highlight>
                  <a:srgbClr val="6590FF"/>
                </a:highlight>
                <a:latin typeface="Plus Jakarta Sans" pitchFamily="2" charset="0"/>
                <a:cs typeface="Plus Jakarta Sans" pitchFamily="2" charset="0"/>
              </a:rPr>
              <a:t>2. Implizite Motive (Bauch/Herz)</a:t>
            </a:r>
          </a:p>
          <a:p>
            <a:r>
              <a:rPr lang="de-DE" sz="1400" u="sng" dirty="0">
                <a:latin typeface="Plus Jakarta Sans" pitchFamily="2" charset="0"/>
                <a:cs typeface="Plus Jakarta Sans" pitchFamily="2" charset="0"/>
              </a:rPr>
              <a:t>Diagnose</a:t>
            </a:r>
            <a:r>
              <a:rPr lang="de-DE" sz="1400" dirty="0">
                <a:latin typeface="Plus Jakarta Sans" pitchFamily="2" charset="0"/>
                <a:cs typeface="Plus Jakarta Sans" pitchFamily="2" charset="0"/>
              </a:rPr>
              <a:t>: Arbeitest Du gerne an diesem Projekt? Inwiefern entspricht es Deinen persönlichen Neigungen? Was daran macht Dir besonders viel Spaß? Was daran verursacht Dir Unbehagen, Stress oder Angst?</a:t>
            </a:r>
          </a:p>
          <a:p>
            <a:r>
              <a:rPr lang="de-DE" sz="1400" u="sng" dirty="0">
                <a:latin typeface="Plus Jakarta Sans" pitchFamily="2" charset="0"/>
                <a:cs typeface="Plus Jakarta Sans" pitchFamily="2" charset="0"/>
              </a:rPr>
              <a:t>Gestaltungsoptionen</a:t>
            </a:r>
            <a:r>
              <a:rPr lang="de-DE" sz="1400" dirty="0">
                <a:latin typeface="Plus Jakarta Sans" pitchFamily="2" charset="0"/>
                <a:cs typeface="Plus Jakarta Sans" pitchFamily="2" charset="0"/>
              </a:rPr>
              <a:t>: Wie ließe sich das Projekt so verändern, dass Du mehr Spaß daran erleben könntest? Kannst Du Momente einbauen, die Verbundenheit mit anderen ermöglichen? Oder persönliche Entwicklungsmomente für Dich? Kannst Du gezielt Deine Autonomie im Projekt erhöhen, z.B. in dem Du mehr Klarheit über Deinen Handlungsspielraum und Zuständigkeiten gewinnst?</a:t>
            </a:r>
          </a:p>
          <a:p>
            <a:endParaRPr lang="de-DE" sz="1400" dirty="0">
              <a:latin typeface="Plus Jakarta Sans" pitchFamily="2" charset="0"/>
              <a:cs typeface="Plus Jakarta Sans" pitchFamily="2" charset="0"/>
            </a:endParaRPr>
          </a:p>
        </p:txBody>
      </p:sp>
      <p:sp>
        <p:nvSpPr>
          <p:cNvPr id="3" name="Textfeld 2">
            <a:extLst>
              <a:ext uri="{FF2B5EF4-FFF2-40B4-BE49-F238E27FC236}">
                <a16:creationId xmlns:a16="http://schemas.microsoft.com/office/drawing/2014/main" id="{A5F472C1-8168-FF7A-995D-E571F92C3272}"/>
              </a:ext>
            </a:extLst>
          </p:cNvPr>
          <p:cNvSpPr txBox="1"/>
          <p:nvPr/>
        </p:nvSpPr>
        <p:spPr>
          <a:xfrm>
            <a:off x="5994840" y="1062902"/>
            <a:ext cx="5604645" cy="5262979"/>
          </a:xfrm>
          <a:prstGeom prst="rect">
            <a:avLst/>
          </a:prstGeom>
          <a:noFill/>
        </p:spPr>
        <p:txBody>
          <a:bodyPr wrap="square" rtlCol="0">
            <a:spAutoFit/>
          </a:bodyPr>
          <a:lstStyle/>
          <a:p>
            <a:r>
              <a:rPr lang="de-DE" sz="1400" dirty="0">
                <a:highlight>
                  <a:srgbClr val="79DB8E"/>
                </a:highlight>
                <a:latin typeface="Plus Jakarta Sans" pitchFamily="2" charset="0"/>
                <a:cs typeface="Plus Jakarta Sans" pitchFamily="2" charset="0"/>
              </a:rPr>
              <a:t>3. Ziele (Kopf)</a:t>
            </a:r>
          </a:p>
          <a:p>
            <a:r>
              <a:rPr lang="de-DE" sz="1400" u="sng" dirty="0">
                <a:latin typeface="Plus Jakarta Sans" pitchFamily="2" charset="0"/>
                <a:cs typeface="Plus Jakarta Sans" pitchFamily="2" charset="0"/>
              </a:rPr>
              <a:t>Diagnose</a:t>
            </a:r>
            <a:r>
              <a:rPr lang="de-DE" sz="1400" dirty="0">
                <a:latin typeface="Plus Jakarta Sans" pitchFamily="2" charset="0"/>
                <a:cs typeface="Plus Jakarta Sans" pitchFamily="2" charset="0"/>
              </a:rPr>
              <a:t>: Ist das Projekt wirklich wichtig? Für wen? Entspricht das Projekt Deinen eigenen Zielen? Sind die Ziele ,smart'? Bestehen Zielkonflikte? </a:t>
            </a:r>
          </a:p>
          <a:p>
            <a:r>
              <a:rPr lang="de-DE" sz="1400" u="sng" dirty="0">
                <a:latin typeface="Plus Jakarta Sans" pitchFamily="2" charset="0"/>
                <a:cs typeface="Plus Jakarta Sans" pitchFamily="2" charset="0"/>
              </a:rPr>
              <a:t>Gestaltungsoptionen</a:t>
            </a:r>
            <a:r>
              <a:rPr lang="de-DE" sz="1400" dirty="0">
                <a:latin typeface="Plus Jakarta Sans" pitchFamily="2" charset="0"/>
                <a:cs typeface="Plus Jakarta Sans" pitchFamily="2" charset="0"/>
              </a:rPr>
              <a:t>: Wie </a:t>
            </a:r>
            <a:r>
              <a:rPr lang="de-DE" sz="1400" dirty="0" err="1">
                <a:latin typeface="Plus Jakarta Sans" pitchFamily="2" charset="0"/>
                <a:cs typeface="Plus Jakarta Sans" pitchFamily="2" charset="0"/>
              </a:rPr>
              <a:t>läßt</a:t>
            </a:r>
            <a:r>
              <a:rPr lang="de-DE" sz="1400" dirty="0">
                <a:latin typeface="Plus Jakarta Sans" pitchFamily="2" charset="0"/>
                <a:cs typeface="Plus Jakarta Sans" pitchFamily="2" charset="0"/>
              </a:rPr>
              <a:t> sich das Projekt so verändern, dass Deine eigenen Ziele damit besser verbinden kannst? Kannst Du übergeordnete (Meta-)Ziele identifizieren, die für das Green Team oder die Organisation und zugleich für Dich persönlich relevant sind? Welche Ziele sind in der Organisation aktuell besonders wichtig? </a:t>
            </a:r>
            <a:r>
              <a:rPr lang="de-DE" sz="1400" dirty="0" err="1">
                <a:latin typeface="Plus Jakarta Sans" pitchFamily="2" charset="0"/>
                <a:cs typeface="Plus Jakarta Sans" pitchFamily="2" charset="0"/>
              </a:rPr>
              <a:t>Läßt</a:t>
            </a:r>
            <a:r>
              <a:rPr lang="de-DE" sz="1400" dirty="0">
                <a:latin typeface="Plus Jakarta Sans" pitchFamily="2" charset="0"/>
                <a:cs typeface="Plus Jakarta Sans" pitchFamily="2" charset="0"/>
              </a:rPr>
              <a:t> sich Dein Projekt damit verbinden, so dass es  ‚wichtiger‘ im Kontext der Organisation wird?</a:t>
            </a:r>
          </a:p>
          <a:p>
            <a:endParaRPr lang="de-DE" sz="1400" dirty="0">
              <a:latin typeface="Plus Jakarta Sans" pitchFamily="2" charset="0"/>
              <a:cs typeface="Plus Jakarta Sans" pitchFamily="2" charset="0"/>
            </a:endParaRPr>
          </a:p>
          <a:p>
            <a:r>
              <a:rPr lang="de-DE" sz="1400" dirty="0">
                <a:highlight>
                  <a:srgbClr val="FF904F"/>
                </a:highlight>
                <a:latin typeface="Plus Jakarta Sans" pitchFamily="2" charset="0"/>
                <a:cs typeface="Plus Jakarta Sans" pitchFamily="2" charset="0"/>
              </a:rPr>
              <a:t>4. Fähigkeiten (Hand)</a:t>
            </a:r>
          </a:p>
          <a:p>
            <a:r>
              <a:rPr lang="de-DE" sz="1400" u="sng" dirty="0">
                <a:latin typeface="Plus Jakarta Sans" pitchFamily="2" charset="0"/>
                <a:cs typeface="Plus Jakarta Sans" pitchFamily="2" charset="0"/>
              </a:rPr>
              <a:t>Diagnose</a:t>
            </a:r>
            <a:r>
              <a:rPr lang="de-DE" sz="1400" dirty="0">
                <a:latin typeface="Plus Jakarta Sans" pitchFamily="2" charset="0"/>
                <a:cs typeface="Plus Jakarta Sans" pitchFamily="2" charset="0"/>
              </a:rPr>
              <a:t>: Verfügst Du über die notwendigen Kenntnisse / Fähigkeiten / Erfahrungen, um dieses Projekt erfolgreich durchzuführen? Wo fühlst Du Dich überfordert? </a:t>
            </a:r>
          </a:p>
          <a:p>
            <a:r>
              <a:rPr lang="de-DE" sz="1400" u="sng" dirty="0">
                <a:latin typeface="Plus Jakarta Sans" pitchFamily="2" charset="0"/>
                <a:cs typeface="Plus Jakarta Sans" pitchFamily="2" charset="0"/>
              </a:rPr>
              <a:t>Gestaltungsoptionen</a:t>
            </a:r>
            <a:r>
              <a:rPr lang="de-DE" sz="1400" dirty="0">
                <a:latin typeface="Plus Jakarta Sans" pitchFamily="2" charset="0"/>
                <a:cs typeface="Plus Jakarta Sans" pitchFamily="2" charset="0"/>
              </a:rPr>
              <a:t>: </a:t>
            </a:r>
          </a:p>
          <a:p>
            <a:r>
              <a:rPr lang="de-DE" sz="1400" dirty="0">
                <a:latin typeface="Plus Jakarta Sans" pitchFamily="2" charset="0"/>
                <a:cs typeface="Plus Jakarta Sans" pitchFamily="2" charset="0"/>
              </a:rPr>
              <a:t>Hast Du früher schon mal ähnliche Projekte erfolgreich bewältigt? Kannst Du Dir Feedback von anderen einholen? Manchmal schätzt man die eigenen Kompetenzen geringer ein als sie von anderen wahrgenommen werden – Feedback kann das subjektive Zutrauen schüren. Kannst Du gezielt Kompetenzen aufbauen, die Dir helfen würden, das Projekt erfolgreich durchzuführen? </a:t>
            </a:r>
          </a:p>
        </p:txBody>
      </p:sp>
    </p:spTree>
    <p:extLst>
      <p:ext uri="{BB962C8B-B14F-4D97-AF65-F5344CB8AC3E}">
        <p14:creationId xmlns:p14="http://schemas.microsoft.com/office/powerpoint/2010/main" val="1578669544"/>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442A6-DB03-5595-F818-16480D167A4E}"/>
            </a:ext>
          </a:extLst>
        </p:cNvPr>
        <p:cNvGrpSpPr/>
        <p:nvPr/>
      </p:nvGrpSpPr>
      <p:grpSpPr>
        <a:xfrm>
          <a:off x="0" y="0"/>
          <a:ext cx="0" cy="0"/>
          <a:chOff x="0" y="0"/>
          <a:chExt cx="0" cy="0"/>
        </a:xfrm>
      </p:grpSpPr>
      <p:sp>
        <p:nvSpPr>
          <p:cNvPr id="37" name="Titel 36">
            <a:extLst>
              <a:ext uri="{FF2B5EF4-FFF2-40B4-BE49-F238E27FC236}">
                <a16:creationId xmlns:a16="http://schemas.microsoft.com/office/drawing/2014/main" id="{3ED57661-82A0-C748-55B0-17018398365B}"/>
              </a:ext>
            </a:extLst>
          </p:cNvPr>
          <p:cNvSpPr>
            <a:spLocks noGrp="1"/>
          </p:cNvSpPr>
          <p:nvPr>
            <p:ph type="title"/>
          </p:nvPr>
        </p:nvSpPr>
        <p:spPr>
          <a:xfrm>
            <a:off x="369276" y="365125"/>
            <a:ext cx="10515600" cy="2850022"/>
          </a:xfrm>
        </p:spPr>
        <p:txBody>
          <a:bodyPr>
            <a:normAutofit/>
          </a:bodyPr>
          <a:lstStyle/>
          <a:p>
            <a:r>
              <a:rPr lang="en-US" sz="4400" b="0" dirty="0" err="1">
                <a:latin typeface="Faculty Glyphic"/>
              </a:rPr>
              <a:t>Motivationsanalyse</a:t>
            </a:r>
            <a:endParaRPr lang="en-US" sz="4400" b="0" dirty="0">
              <a:latin typeface="Faculty Glyphic"/>
            </a:endParaRPr>
          </a:p>
        </p:txBody>
      </p:sp>
      <p:graphicFrame>
        <p:nvGraphicFramePr>
          <p:cNvPr id="2" name="Tabelle 1">
            <a:extLst>
              <a:ext uri="{FF2B5EF4-FFF2-40B4-BE49-F238E27FC236}">
                <a16:creationId xmlns:a16="http://schemas.microsoft.com/office/drawing/2014/main" id="{C5F76280-EBC5-E8CF-4F9A-F87A2639B536}"/>
              </a:ext>
            </a:extLst>
          </p:cNvPr>
          <p:cNvGraphicFramePr>
            <a:graphicFrameLocks noGrp="1"/>
          </p:cNvGraphicFramePr>
          <p:nvPr>
            <p:extLst>
              <p:ext uri="{D42A27DB-BD31-4B8C-83A1-F6EECF244321}">
                <p14:modId xmlns:p14="http://schemas.microsoft.com/office/powerpoint/2010/main" val="4209391887"/>
              </p:ext>
            </p:extLst>
          </p:nvPr>
        </p:nvGraphicFramePr>
        <p:xfrm>
          <a:off x="498431" y="1187117"/>
          <a:ext cx="10871999" cy="4206240"/>
        </p:xfrm>
        <a:graphic>
          <a:graphicData uri="http://schemas.openxmlformats.org/drawingml/2006/table">
            <a:tbl>
              <a:tblPr firstRow="1" bandRow="1">
                <a:tableStyleId>{5940675A-B579-460E-94D1-54222C63F5DA}</a:tableStyleId>
              </a:tblPr>
              <a:tblGrid>
                <a:gridCol w="2002843">
                  <a:extLst>
                    <a:ext uri="{9D8B030D-6E8A-4147-A177-3AD203B41FA5}">
                      <a16:colId xmlns:a16="http://schemas.microsoft.com/office/drawing/2014/main" val="3422303770"/>
                    </a:ext>
                  </a:extLst>
                </a:gridCol>
                <a:gridCol w="4424383">
                  <a:extLst>
                    <a:ext uri="{9D8B030D-6E8A-4147-A177-3AD203B41FA5}">
                      <a16:colId xmlns:a16="http://schemas.microsoft.com/office/drawing/2014/main" val="651115408"/>
                    </a:ext>
                  </a:extLst>
                </a:gridCol>
                <a:gridCol w="4444773">
                  <a:extLst>
                    <a:ext uri="{9D8B030D-6E8A-4147-A177-3AD203B41FA5}">
                      <a16:colId xmlns:a16="http://schemas.microsoft.com/office/drawing/2014/main" val="958244008"/>
                    </a:ext>
                  </a:extLst>
                </a:gridCol>
              </a:tblGrid>
              <a:tr h="370840">
                <a:tc>
                  <a:txBody>
                    <a:bodyPr/>
                    <a:lstStyle/>
                    <a:p>
                      <a:r>
                        <a:rPr lang="de-DE" sz="1400" dirty="0">
                          <a:latin typeface="Plus Jakarta Sans" pitchFamily="2" charset="0"/>
                          <a:cs typeface="Plus Jakarta Sans" pitchFamily="2" charset="0"/>
                        </a:rPr>
                        <a:t>Situation:</a:t>
                      </a: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txBody>
                  <a:tcPr/>
                </a:tc>
                <a:tc>
                  <a:txBody>
                    <a:bodyPr/>
                    <a:lstStyle/>
                    <a:p>
                      <a:pPr algn="ctr"/>
                      <a:r>
                        <a:rPr lang="de-DE" sz="1400" dirty="0">
                          <a:latin typeface="Plus Jakarta Sans" pitchFamily="2" charset="0"/>
                          <a:cs typeface="Plus Jakarta Sans" pitchFamily="2" charset="0"/>
                        </a:rPr>
                        <a:t>Diagnose (aktuelle Motivationslage)</a:t>
                      </a:r>
                    </a:p>
                  </a:txBody>
                  <a:tcPr/>
                </a:tc>
                <a:tc>
                  <a:txBody>
                    <a:bodyPr/>
                    <a:lstStyle/>
                    <a:p>
                      <a:pPr algn="ctr"/>
                      <a:r>
                        <a:rPr lang="de-DE" sz="1400" dirty="0">
                          <a:latin typeface="Plus Jakarta Sans" pitchFamily="2" charset="0"/>
                          <a:cs typeface="Plus Jakarta Sans" pitchFamily="2" charset="0"/>
                        </a:rPr>
                        <a:t>Gestaltungsoptionen</a:t>
                      </a:r>
                    </a:p>
                  </a:txBody>
                  <a:tcPr/>
                </a:tc>
                <a:extLst>
                  <a:ext uri="{0D108BD9-81ED-4DB2-BD59-A6C34878D82A}">
                    <a16:rowId xmlns:a16="http://schemas.microsoft.com/office/drawing/2014/main" val="2127690337"/>
                  </a:ext>
                </a:extLst>
              </a:tr>
              <a:tr h="370840">
                <a:tc>
                  <a:txBody>
                    <a:bodyPr/>
                    <a:lstStyle/>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txBody>
                  <a:tcPr/>
                </a:tc>
                <a:tc>
                  <a:txBody>
                    <a:bodyPr/>
                    <a:lstStyle/>
                    <a:p>
                      <a:pPr algn="ctr"/>
                      <a:endParaRPr lang="de-DE" sz="1400" dirty="0">
                        <a:latin typeface="Plus Jakarta Sans" pitchFamily="2" charset="0"/>
                        <a:cs typeface="Plus Jakarta Sans" pitchFamily="2" charset="0"/>
                      </a:endParaRPr>
                    </a:p>
                    <a:p>
                      <a:pPr algn="ctr"/>
                      <a:endParaRPr lang="de-DE" sz="1400" dirty="0">
                        <a:latin typeface="Plus Jakarta Sans" pitchFamily="2" charset="0"/>
                        <a:cs typeface="Plus Jakarta Sans" pitchFamily="2" charset="0"/>
                      </a:endParaRPr>
                    </a:p>
                    <a:p>
                      <a:pPr algn="ctr"/>
                      <a:endParaRPr lang="de-DE" sz="1400" dirty="0">
                        <a:latin typeface="Plus Jakarta Sans" pitchFamily="2" charset="0"/>
                        <a:cs typeface="Plus Jakarta Sans" pitchFamily="2" charset="0"/>
                      </a:endParaRPr>
                    </a:p>
                    <a:p>
                      <a:pPr algn="ctr"/>
                      <a:endParaRPr lang="de-DE" sz="1400" dirty="0">
                        <a:latin typeface="Plus Jakarta Sans" pitchFamily="2" charset="0"/>
                        <a:cs typeface="Plus Jakarta Sans" pitchFamily="2" charset="0"/>
                      </a:endParaRPr>
                    </a:p>
                    <a:p>
                      <a:pPr algn="ctr"/>
                      <a:endParaRPr lang="de-DE" sz="1400" dirty="0">
                        <a:latin typeface="Plus Jakarta Sans" pitchFamily="2" charset="0"/>
                        <a:cs typeface="Plus Jakarta Sans" pitchFamily="2" charset="0"/>
                      </a:endParaRPr>
                    </a:p>
                  </a:txBody>
                  <a:tcPr/>
                </a:tc>
                <a:tc>
                  <a:txBody>
                    <a:bodyPr/>
                    <a:lstStyle/>
                    <a:p>
                      <a:pPr algn="ctr"/>
                      <a:endParaRPr lang="de-DE" sz="1400" dirty="0">
                        <a:latin typeface="Plus Jakarta Sans" pitchFamily="2" charset="0"/>
                        <a:cs typeface="Plus Jakarta Sans" pitchFamily="2" charset="0"/>
                      </a:endParaRPr>
                    </a:p>
                  </a:txBody>
                  <a:tcPr/>
                </a:tc>
                <a:extLst>
                  <a:ext uri="{0D108BD9-81ED-4DB2-BD59-A6C34878D82A}">
                    <a16:rowId xmlns:a16="http://schemas.microsoft.com/office/drawing/2014/main" val="4266462305"/>
                  </a:ext>
                </a:extLst>
              </a:tr>
              <a:tr h="370840">
                <a:tc>
                  <a:txBody>
                    <a:bodyPr/>
                    <a:lstStyle/>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txBody>
                  <a:tcPr/>
                </a:tc>
                <a:tc>
                  <a:txBody>
                    <a:bodyPr/>
                    <a:lstStyle/>
                    <a:p>
                      <a:pPr algn="ctr"/>
                      <a:endParaRPr lang="de-DE" sz="1400" dirty="0">
                        <a:latin typeface="Plus Jakarta Sans" pitchFamily="2" charset="0"/>
                        <a:cs typeface="Plus Jakarta Sans" pitchFamily="2" charset="0"/>
                      </a:endParaRPr>
                    </a:p>
                    <a:p>
                      <a:pPr algn="ctr"/>
                      <a:endParaRPr lang="de-DE" sz="1400" dirty="0">
                        <a:latin typeface="Plus Jakarta Sans" pitchFamily="2" charset="0"/>
                        <a:cs typeface="Plus Jakarta Sans" pitchFamily="2" charset="0"/>
                      </a:endParaRPr>
                    </a:p>
                    <a:p>
                      <a:pPr algn="ctr"/>
                      <a:endParaRPr lang="de-DE" sz="1400" dirty="0">
                        <a:latin typeface="Plus Jakarta Sans" pitchFamily="2" charset="0"/>
                        <a:cs typeface="Plus Jakarta Sans" pitchFamily="2" charset="0"/>
                      </a:endParaRPr>
                    </a:p>
                    <a:p>
                      <a:pPr algn="ctr"/>
                      <a:endParaRPr lang="de-DE" sz="1400" dirty="0">
                        <a:latin typeface="Plus Jakarta Sans" pitchFamily="2" charset="0"/>
                        <a:cs typeface="Plus Jakarta Sans" pitchFamily="2" charset="0"/>
                      </a:endParaRPr>
                    </a:p>
                    <a:p>
                      <a:pPr algn="ctr"/>
                      <a:endParaRPr lang="de-DE" sz="1400" dirty="0">
                        <a:latin typeface="Plus Jakarta Sans" pitchFamily="2" charset="0"/>
                        <a:cs typeface="Plus Jakarta Sans" pitchFamily="2" charset="0"/>
                      </a:endParaRPr>
                    </a:p>
                  </a:txBody>
                  <a:tcPr/>
                </a:tc>
                <a:tc>
                  <a:txBody>
                    <a:bodyPr/>
                    <a:lstStyle/>
                    <a:p>
                      <a:pPr algn="ctr"/>
                      <a:endParaRPr lang="de-DE" sz="1400" dirty="0">
                        <a:latin typeface="Plus Jakarta Sans" pitchFamily="2" charset="0"/>
                        <a:cs typeface="Plus Jakarta Sans" pitchFamily="2" charset="0"/>
                      </a:endParaRPr>
                    </a:p>
                  </a:txBody>
                  <a:tcPr/>
                </a:tc>
                <a:extLst>
                  <a:ext uri="{0D108BD9-81ED-4DB2-BD59-A6C34878D82A}">
                    <a16:rowId xmlns:a16="http://schemas.microsoft.com/office/drawing/2014/main" val="3931313677"/>
                  </a:ext>
                </a:extLst>
              </a:tr>
              <a:tr h="370840">
                <a:tc>
                  <a:txBody>
                    <a:bodyPr/>
                    <a:lstStyle/>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p>
                      <a:endParaRPr lang="de-DE" sz="1400" dirty="0">
                        <a:latin typeface="Plus Jakarta Sans" pitchFamily="2" charset="0"/>
                        <a:cs typeface="Plus Jakarta Sans" pitchFamily="2" charset="0"/>
                      </a:endParaRPr>
                    </a:p>
                  </a:txBody>
                  <a:tcPr/>
                </a:tc>
                <a:tc>
                  <a:txBody>
                    <a:bodyPr/>
                    <a:lstStyle/>
                    <a:p>
                      <a:pPr algn="ctr"/>
                      <a:endParaRPr lang="de-DE" sz="1400" dirty="0">
                        <a:latin typeface="Plus Jakarta Sans" pitchFamily="2" charset="0"/>
                        <a:cs typeface="Plus Jakarta Sans" pitchFamily="2" charset="0"/>
                      </a:endParaRPr>
                    </a:p>
                    <a:p>
                      <a:pPr algn="ctr"/>
                      <a:endParaRPr lang="de-DE" sz="1400" dirty="0">
                        <a:latin typeface="Plus Jakarta Sans" pitchFamily="2" charset="0"/>
                        <a:cs typeface="Plus Jakarta Sans" pitchFamily="2" charset="0"/>
                      </a:endParaRPr>
                    </a:p>
                    <a:p>
                      <a:pPr algn="ctr"/>
                      <a:endParaRPr lang="de-DE" sz="1400" dirty="0">
                        <a:latin typeface="Plus Jakarta Sans" pitchFamily="2" charset="0"/>
                        <a:cs typeface="Plus Jakarta Sans" pitchFamily="2" charset="0"/>
                      </a:endParaRPr>
                    </a:p>
                    <a:p>
                      <a:pPr algn="ctr"/>
                      <a:endParaRPr lang="de-DE" sz="1400" dirty="0">
                        <a:latin typeface="Plus Jakarta Sans" pitchFamily="2" charset="0"/>
                        <a:cs typeface="Plus Jakarta Sans" pitchFamily="2" charset="0"/>
                      </a:endParaRPr>
                    </a:p>
                    <a:p>
                      <a:pPr algn="ctr"/>
                      <a:endParaRPr lang="de-DE" sz="1400" dirty="0">
                        <a:latin typeface="Plus Jakarta Sans" pitchFamily="2" charset="0"/>
                        <a:cs typeface="Plus Jakarta Sans" pitchFamily="2" charset="0"/>
                      </a:endParaRPr>
                    </a:p>
                  </a:txBody>
                  <a:tcPr/>
                </a:tc>
                <a:tc>
                  <a:txBody>
                    <a:bodyPr/>
                    <a:lstStyle/>
                    <a:p>
                      <a:pPr algn="ctr"/>
                      <a:endParaRPr lang="de-DE" sz="1400" dirty="0">
                        <a:latin typeface="Plus Jakarta Sans" pitchFamily="2" charset="0"/>
                        <a:cs typeface="Plus Jakarta Sans" pitchFamily="2" charset="0"/>
                      </a:endParaRPr>
                    </a:p>
                  </a:txBody>
                  <a:tcPr/>
                </a:tc>
                <a:extLst>
                  <a:ext uri="{0D108BD9-81ED-4DB2-BD59-A6C34878D82A}">
                    <a16:rowId xmlns:a16="http://schemas.microsoft.com/office/drawing/2014/main" val="3108724328"/>
                  </a:ext>
                </a:extLst>
              </a:tr>
            </a:tbl>
          </a:graphicData>
        </a:graphic>
      </p:graphicFrame>
      <p:sp>
        <p:nvSpPr>
          <p:cNvPr id="4" name="Textfeld 3">
            <a:extLst>
              <a:ext uri="{FF2B5EF4-FFF2-40B4-BE49-F238E27FC236}">
                <a16:creationId xmlns:a16="http://schemas.microsoft.com/office/drawing/2014/main" id="{725150D1-A202-07BE-A75F-7E00EB8AC076}"/>
              </a:ext>
            </a:extLst>
          </p:cNvPr>
          <p:cNvSpPr txBox="1"/>
          <p:nvPr/>
        </p:nvSpPr>
        <p:spPr>
          <a:xfrm>
            <a:off x="569462" y="2006784"/>
            <a:ext cx="1863803" cy="523220"/>
          </a:xfrm>
          <a:prstGeom prst="rect">
            <a:avLst/>
          </a:prstGeom>
        </p:spPr>
        <p:style>
          <a:lnRef idx="3">
            <a:schemeClr val="lt1"/>
          </a:lnRef>
          <a:fillRef idx="1">
            <a:schemeClr val="accent4"/>
          </a:fillRef>
          <a:effectRef idx="1">
            <a:schemeClr val="accent4"/>
          </a:effectRef>
          <a:fontRef idx="minor">
            <a:schemeClr val="lt1"/>
          </a:fontRef>
        </p:style>
        <p:txBody>
          <a:bodyPr wrap="square">
            <a:spAutoFit/>
          </a:bodyPr>
          <a:lstStyle/>
          <a:p>
            <a:pPr>
              <a:defRPr/>
            </a:pPr>
            <a:r>
              <a:rPr lang="de-DE" sz="1400" dirty="0">
                <a:solidFill>
                  <a:schemeClr val="bg1"/>
                </a:solidFill>
                <a:latin typeface="Plus Jakarta Sans" pitchFamily="2" charset="0"/>
                <a:cs typeface="Plus Jakarta Sans" pitchFamily="2" charset="0"/>
              </a:rPr>
              <a:t>Was wir gerne tun – Herz/Bauch</a:t>
            </a:r>
          </a:p>
        </p:txBody>
      </p:sp>
      <p:sp>
        <p:nvSpPr>
          <p:cNvPr id="6" name="Textfeld 5">
            <a:extLst>
              <a:ext uri="{FF2B5EF4-FFF2-40B4-BE49-F238E27FC236}">
                <a16:creationId xmlns:a16="http://schemas.microsoft.com/office/drawing/2014/main" id="{934A3F33-7B01-76B9-A8FB-151FD00E13C1}"/>
              </a:ext>
            </a:extLst>
          </p:cNvPr>
          <p:cNvSpPr txBox="1"/>
          <p:nvPr/>
        </p:nvSpPr>
        <p:spPr>
          <a:xfrm>
            <a:off x="569461" y="3167390"/>
            <a:ext cx="1863803" cy="523220"/>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pPr>
              <a:defRPr/>
            </a:pPr>
            <a:r>
              <a:rPr lang="de-DE" sz="1400" dirty="0">
                <a:solidFill>
                  <a:schemeClr val="bg1"/>
                </a:solidFill>
                <a:latin typeface="Plus Jakarta Sans" pitchFamily="2" charset="0"/>
                <a:cs typeface="Plus Jakarta Sans" pitchFamily="2" charset="0"/>
              </a:rPr>
              <a:t>Was (uns) wichtig ist – Kopf </a:t>
            </a:r>
          </a:p>
        </p:txBody>
      </p:sp>
      <p:sp>
        <p:nvSpPr>
          <p:cNvPr id="8" name="Textfeld 7">
            <a:extLst>
              <a:ext uri="{FF2B5EF4-FFF2-40B4-BE49-F238E27FC236}">
                <a16:creationId xmlns:a16="http://schemas.microsoft.com/office/drawing/2014/main" id="{6B09457B-70C2-22DA-543C-621D4FABBEB5}"/>
              </a:ext>
            </a:extLst>
          </p:cNvPr>
          <p:cNvSpPr txBox="1"/>
          <p:nvPr/>
        </p:nvSpPr>
        <p:spPr>
          <a:xfrm>
            <a:off x="569462" y="4324315"/>
            <a:ext cx="1863803" cy="523220"/>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defRPr/>
            </a:pPr>
            <a:r>
              <a:rPr lang="de-DE" sz="1400" dirty="0">
                <a:solidFill>
                  <a:schemeClr val="bg1"/>
                </a:solidFill>
                <a:latin typeface="Plus Jakarta Sans" pitchFamily="2" charset="0"/>
                <a:cs typeface="Plus Jakarta Sans" pitchFamily="2" charset="0"/>
              </a:rPr>
              <a:t>Was wir können / uns zutrauen - Hand</a:t>
            </a:r>
          </a:p>
        </p:txBody>
      </p:sp>
    </p:spTree>
    <p:extLst>
      <p:ext uri="{BB962C8B-B14F-4D97-AF65-F5344CB8AC3E}">
        <p14:creationId xmlns:p14="http://schemas.microsoft.com/office/powerpoint/2010/main" val="2018979235"/>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0F699-5BEB-D04A-5E15-1263AC4B8A98}"/>
            </a:ext>
          </a:extLst>
        </p:cNvPr>
        <p:cNvGrpSpPr/>
        <p:nvPr/>
      </p:nvGrpSpPr>
      <p:grpSpPr>
        <a:xfrm>
          <a:off x="0" y="0"/>
          <a:ext cx="0" cy="0"/>
          <a:chOff x="0" y="0"/>
          <a:chExt cx="0" cy="0"/>
        </a:xfrm>
      </p:grpSpPr>
      <p:pic>
        <p:nvPicPr>
          <p:cNvPr id="8" name="Bildplatzhalter 7">
            <a:extLst>
              <a:ext uri="{FF2B5EF4-FFF2-40B4-BE49-F238E27FC236}">
                <a16:creationId xmlns:a16="http://schemas.microsoft.com/office/drawing/2014/main" id="{5387E9C4-C442-212F-E34A-38DF32C55698}"/>
              </a:ext>
            </a:extLst>
          </p:cNvPr>
          <p:cNvPicPr>
            <a:picLocks noGrp="1" noChangeAspect="1"/>
          </p:cNvPicPr>
          <p:nvPr>
            <p:ph type="pic" sz="quarter" idx="13"/>
          </p:nvPr>
        </p:nvPicPr>
        <p:blipFill>
          <a:blip>
            <a:extLst>
              <a:ext uri="{96DAC541-7B7A-43D3-8B79-37D633B846F1}">
                <asvg:svgBlip xmlns:asvg="http://schemas.microsoft.com/office/drawing/2016/SVG/main" r:embed="rId3"/>
              </a:ext>
            </a:extLst>
          </a:blip>
          <a:srcRect l="5556" r="5556"/>
          <a:stretch/>
        </p:blipFill>
        <p:spPr/>
      </p:pic>
      <p:sp>
        <p:nvSpPr>
          <p:cNvPr id="5" name="Titel 4">
            <a:extLst>
              <a:ext uri="{FF2B5EF4-FFF2-40B4-BE49-F238E27FC236}">
                <a16:creationId xmlns:a16="http://schemas.microsoft.com/office/drawing/2014/main" id="{0FABD397-483F-63A8-575A-19D80B2BBDF3}"/>
              </a:ext>
            </a:extLst>
          </p:cNvPr>
          <p:cNvSpPr>
            <a:spLocks noGrp="1"/>
          </p:cNvSpPr>
          <p:nvPr>
            <p:ph type="ctrTitle"/>
          </p:nvPr>
        </p:nvSpPr>
        <p:spPr/>
        <p:txBody>
          <a:bodyPr/>
          <a:lstStyle/>
          <a:p>
            <a:r>
              <a:rPr lang="de-DE" dirty="0"/>
              <a:t>Green Teams sind eine gute Antwort.</a:t>
            </a:r>
          </a:p>
        </p:txBody>
      </p:sp>
    </p:spTree>
    <p:extLst>
      <p:ext uri="{BB962C8B-B14F-4D97-AF65-F5344CB8AC3E}">
        <p14:creationId xmlns:p14="http://schemas.microsoft.com/office/powerpoint/2010/main" val="586207720"/>
      </p:ext>
    </p:extLst>
  </p:cSld>
  <p:clrMapOvr>
    <a:masterClrMapping/>
  </p:clrMapOvr>
  <p:transition spd="med">
    <p:pull/>
  </p:transition>
</p:sld>
</file>

<file path=ppt/theme/theme1.xml><?xml version="1.0" encoding="utf-8"?>
<a:theme xmlns:a="http://schemas.openxmlformats.org/drawingml/2006/main" name="Office">
  <a:themeElements>
    <a:clrScheme name="Green Teams Netzwerk">
      <a:dk1>
        <a:srgbClr val="303030"/>
      </a:dk1>
      <a:lt1>
        <a:srgbClr val="FFFEEB"/>
      </a:lt1>
      <a:dk2>
        <a:srgbClr val="303030"/>
      </a:dk2>
      <a:lt2>
        <a:srgbClr val="F6F3CA"/>
      </a:lt2>
      <a:accent1>
        <a:srgbClr val="FFDD47"/>
      </a:accent1>
      <a:accent2>
        <a:srgbClr val="FF904F"/>
      </a:accent2>
      <a:accent3>
        <a:srgbClr val="7BDB8F"/>
      </a:accent3>
      <a:accent4>
        <a:srgbClr val="6690FF"/>
      </a:accent4>
      <a:accent5>
        <a:srgbClr val="FFFEEB"/>
      </a:accent5>
      <a:accent6>
        <a:srgbClr val="FFFEEB"/>
      </a:accent6>
      <a:hlink>
        <a:srgbClr val="303030"/>
      </a:hlink>
      <a:folHlink>
        <a:srgbClr val="303030"/>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tx1"/>
          </a:solidFill>
          <a:headEnd type="none" w="med" len="med"/>
          <a:tailEnd type="none" w="med" len="med"/>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cabbcaa-677e-459a-9090-48b3f6c5387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7B27055F1926EA47A159F43A8BB0E61D" ma:contentTypeVersion="13" ma:contentTypeDescription="Ein neues Dokument erstellen." ma:contentTypeScope="" ma:versionID="de0bd4be1a211f051ba515be7a2f5201">
  <xsd:schema xmlns:xsd="http://www.w3.org/2001/XMLSchema" xmlns:xs="http://www.w3.org/2001/XMLSchema" xmlns:p="http://schemas.microsoft.com/office/2006/metadata/properties" xmlns:ns2="2cabbcaa-677e-459a-9090-48b3f6c53872" targetNamespace="http://schemas.microsoft.com/office/2006/metadata/properties" ma:root="true" ma:fieldsID="b8049e84afc71638ad549cd7fa0e7f4a" ns2:_="">
    <xsd:import namespace="2cabbcaa-677e-459a-9090-48b3f6c5387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abbcaa-677e-459a-9090-48b3f6c538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b81137b5-2b32-47e5-b3e3-5e64a9dc5b51"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7E6FA7-829A-4090-B6D4-512F42426AB4}">
  <ds:schemaRefs>
    <ds:schemaRef ds:uri="http://purl.org/dc/terms/"/>
    <ds:schemaRef ds:uri="http://schemas.microsoft.com/office/2006/metadata/properties"/>
    <ds:schemaRef ds:uri="http://schemas.microsoft.com/office/infopath/2007/PartnerControls"/>
    <ds:schemaRef ds:uri="http://purl.org/dc/dcmitype/"/>
    <ds:schemaRef ds:uri="http://schemas.microsoft.com/office/2006/documentManagement/types"/>
    <ds:schemaRef ds:uri="2cabbcaa-677e-459a-9090-48b3f6c53872"/>
    <ds:schemaRef ds:uri="http://purl.org/dc/elements/1.1/"/>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A0445FE-45E6-4090-8CC8-7720B5EC54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abbcaa-677e-459a-9090-48b3f6c538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26ED69-A017-48E3-8613-E8890A67F44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415</Words>
  <Application>Microsoft Office PowerPoint</Application>
  <PresentationFormat>Breitbild</PresentationFormat>
  <Paragraphs>43</Paragraphs>
  <Slides>4</Slides>
  <Notes>4</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vt:i4>
      </vt:variant>
    </vt:vector>
  </HeadingPairs>
  <TitlesOfParts>
    <vt:vector size="10" baseType="lpstr">
      <vt:lpstr>Aptos</vt:lpstr>
      <vt:lpstr>Arial</vt:lpstr>
      <vt:lpstr>Faculty Glyphic</vt:lpstr>
      <vt:lpstr>Plus Jakarta Sans</vt:lpstr>
      <vt:lpstr>Plus Jakarta Sans Medium</vt:lpstr>
      <vt:lpstr>Office</vt:lpstr>
      <vt:lpstr>Motivation Teil I</vt:lpstr>
      <vt:lpstr>Motivationsanalyse</vt:lpstr>
      <vt:lpstr>Motivationsanalyse</vt:lpstr>
      <vt:lpstr>Green Teams sind eine gute Antwort.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Maximilian Mauracher</dc:creator>
  <cp:lastModifiedBy>Blazejewski, Susanne</cp:lastModifiedBy>
  <cp:revision>40</cp:revision>
  <cp:lastPrinted>2026-01-14T07:43:33Z</cp:lastPrinted>
  <dcterms:created xsi:type="dcterms:W3CDTF">2025-05-27T08:37:09Z</dcterms:created>
  <dcterms:modified xsi:type="dcterms:W3CDTF">2026-08-17T12:39:40Z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0x0101007B27055F1926EA47A159F43A8BB0E61D</vt:lpwstr>
  </property>
  <property fmtid="{D5CDD505-2E9C-101B-9397-08002B2CF9AE}" pid="3" name="MediaServiceImageTags">
    <vt:lpwstr/>
  </property>
</Properties>
</file>